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 trikotni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o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o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o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en konek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13.12.2016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13.12.2016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13.12.2016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13.12.2016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13.12.2016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Škarnic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karnic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13.12.2016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13.12.2016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13.12.2016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13.12.2016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F845184-80ED-4EEE-94E2-90517B34E3EE}" type="datetimeFigureOut">
              <a:rPr lang="sl-SI" smtClean="0"/>
              <a:pPr/>
              <a:t>13.12.2016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13.12.2016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otni trikotni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en konek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karnic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karnic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o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otni trikotni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en konek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13.12.2016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836713"/>
            <a:ext cx="8568952" cy="1656184"/>
          </a:xfrm>
        </p:spPr>
        <p:txBody>
          <a:bodyPr>
            <a:normAutofit/>
          </a:bodyPr>
          <a:lstStyle/>
          <a:p>
            <a:pPr algn="ctr"/>
            <a:r>
              <a:rPr lang="sl-SI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Bracelets</a:t>
            </a: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made</a:t>
            </a: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old</a:t>
            </a:r>
            <a:r>
              <a:rPr lang="sl-SI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jeans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Tone Pavček </a:t>
            </a:r>
            <a:r>
              <a:rPr lang="sl-SI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Mirna Peč, </a:t>
            </a:r>
            <a:r>
              <a:rPr lang="sl-SI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Slovenia</a:t>
            </a:r>
            <a: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l-SI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Recycling</a:t>
            </a:r>
            <a:r>
              <a:rPr lang="sl-SI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Club</a:t>
            </a:r>
            <a:endParaRPr lang="sl-SI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24_142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55104">
            <a:off x="822756" y="1594473"/>
            <a:ext cx="6700402" cy="376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20161124_1335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7016044" cy="3946525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pPr algn="ctr"/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make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bracelet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tying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 cm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long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 cm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wide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strips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old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jeans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onto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memory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wire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then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decorate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beads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organza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ribbon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20161124_141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5351374" cy="3010148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6" name="Slika 5" descr="20161124_1422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221031">
            <a:off x="3303344" y="1841858"/>
            <a:ext cx="5867947" cy="330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161124_142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086660" cy="3068960"/>
          </a:xfrm>
          <a:prstGeom prst="rect">
            <a:avLst/>
          </a:prstGeom>
        </p:spPr>
      </p:pic>
      <p:pic>
        <p:nvPicPr>
          <p:cNvPr id="5" name="Slika 4" descr="20161125_075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91865">
            <a:off x="3466958" y="1824486"/>
            <a:ext cx="6016146" cy="3384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202_101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8244408" cy="4637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works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necklaces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lika 5" descr="20161201_134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5120569" cy="2880320"/>
          </a:xfrm>
          <a:prstGeom prst="rect">
            <a:avLst/>
          </a:prstGeom>
        </p:spPr>
      </p:pic>
      <p:pic>
        <p:nvPicPr>
          <p:cNvPr id="9" name="Ograda vsebine 8" descr="20161202_1015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8178041">
            <a:off x="3634422" y="2526596"/>
            <a:ext cx="5218411" cy="2935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201_13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7345" y="0"/>
            <a:ext cx="43693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207_135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287894" cy="5035783"/>
          </a:xfrm>
          <a:prstGeom prst="rect">
            <a:avLst/>
          </a:prstGeom>
        </p:spPr>
      </p:pic>
      <p:pic>
        <p:nvPicPr>
          <p:cNvPr id="3" name="Slika 2" descr="20161207_143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96752"/>
            <a:ext cx="3699293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207_135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081222" cy="4608512"/>
          </a:xfrm>
          <a:prstGeom prst="rect">
            <a:avLst/>
          </a:prstGeom>
        </p:spPr>
      </p:pic>
      <p:pic>
        <p:nvPicPr>
          <p:cNvPr id="3" name="Slika 2" descr="20161207_142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3961780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207_142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604448" cy="5912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/>
          <a:lstStyle/>
          <a:p>
            <a:pPr>
              <a:buFontTx/>
              <a:buChar char="-"/>
            </a:pPr>
            <a:r>
              <a:rPr lang="sl-SI" sz="2800" dirty="0" err="1">
                <a:latin typeface="Arial" pitchFamily="34" charset="0"/>
                <a:cs typeface="Arial" pitchFamily="34" charset="0"/>
              </a:rPr>
              <a:t>o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ld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jeans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scissors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sl-SI" sz="28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emory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wire</a:t>
            </a:r>
            <a:endParaRPr lang="sl-SI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sl-SI" sz="2800" dirty="0" err="1">
                <a:latin typeface="Arial" pitchFamily="34" charset="0"/>
                <a:cs typeface="Arial" pitchFamily="34" charset="0"/>
              </a:rPr>
              <a:t>pliers</a:t>
            </a:r>
            <a:r>
              <a:rPr lang="sl-SI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sl-SI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jewellery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making</a:t>
            </a:r>
            <a:endParaRPr lang="sl-SI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lace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beads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organza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ribbon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Materials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sl-SI" sz="2800" dirty="0">
              <a:solidFill>
                <a:schemeClr val="tx1"/>
              </a:solidFill>
            </a:endParaRPr>
          </a:p>
        </p:txBody>
      </p:sp>
      <p:pic>
        <p:nvPicPr>
          <p:cNvPr id="4" name="Slika 3" descr="20161124_130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9283" y="3356992"/>
            <a:ext cx="5888653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20161124_1313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5040578">
            <a:off x="-340093" y="2447943"/>
            <a:ext cx="4918774" cy="276681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Cut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15 cm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jeans</a:t>
            </a:r>
            <a:r>
              <a:rPr lang="sl-SI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'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trim.</a:t>
            </a:r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 descr="20161124_130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628799"/>
            <a:ext cx="4896544" cy="2754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ctr"/>
            <a:r>
              <a:rPr lang="sl-SI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sl-SI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pliers</a:t>
            </a:r>
            <a:r>
              <a:rPr lang="sl-SI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sl-SI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jewelry</a:t>
            </a:r>
            <a:r>
              <a:rPr lang="sl-SI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making</a:t>
            </a:r>
            <a:r>
              <a:rPr lang="sl-SI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cut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memory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wire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wrist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grada vsebine 5" descr="20161124_13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7424826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wire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trim.</a:t>
            </a:r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grada vsebine 5" descr="20161124_131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124744"/>
            <a:ext cx="3384376" cy="52208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24_134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884368" cy="4434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20161124_14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7552839" cy="4248472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String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beads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both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ends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wire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Use </a:t>
            </a:r>
            <a:r>
              <a:rPr lang="sl-SI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pliers</a:t>
            </a:r>
            <a:r>
              <a:rPr lang="sl-SI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make a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semicircular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closure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24_131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88212">
            <a:off x="714998" y="1324272"/>
            <a:ext cx="7617628" cy="428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glue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lace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bracelet</a:t>
            </a:r>
            <a:r>
              <a:rPr lang="sl-SI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l-SI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grada vsebine 5" descr="20161124_1401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976271" cy="4525962"/>
          </a:xfrm>
        </p:spPr>
      </p:pic>
      <p:pic>
        <p:nvPicPr>
          <p:cNvPr id="7" name="Slika 6" descr="20161124_142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689787">
            <a:off x="3956095" y="2404462"/>
            <a:ext cx="5045828" cy="2838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tek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</TotalTime>
  <Words>129</Words>
  <Application>Microsoft Office PowerPoint</Application>
  <PresentationFormat>Diaprojekcija na zaslonu (4:3)</PresentationFormat>
  <Paragraphs>15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Arial</vt:lpstr>
      <vt:lpstr>Lucida Sans Unicode</vt:lpstr>
      <vt:lpstr>Verdana</vt:lpstr>
      <vt:lpstr>Wingdings 2</vt:lpstr>
      <vt:lpstr>Wingdings 3</vt:lpstr>
      <vt:lpstr>Stekanje</vt:lpstr>
      <vt:lpstr>Bracelets made of old jeans</vt:lpstr>
      <vt:lpstr>Materials:</vt:lpstr>
      <vt:lpstr>Cut about 15 cm of the jeans' trim.</vt:lpstr>
      <vt:lpstr>Use pliers for jewelry making to cut memory wire in the size of your wrist.</vt:lpstr>
      <vt:lpstr>Put the wire through the trim.</vt:lpstr>
      <vt:lpstr>PowerPointova predstavitev</vt:lpstr>
      <vt:lpstr>String beads on both ends of the wire. Use pliers to make a semicircular closure.</vt:lpstr>
      <vt:lpstr>PowerPointova predstavitev</vt:lpstr>
      <vt:lpstr>Optional: glue lace on the bracelet.</vt:lpstr>
      <vt:lpstr>PowerPointova predstavitev</vt:lpstr>
      <vt:lpstr>You can also make the bracelet by tying 10 cm long and 1 cm wide strips from old jeans onto the memory wire, which you can then decorate with beads or organza ribbon.</vt:lpstr>
      <vt:lpstr>PowerPointova predstavitev</vt:lpstr>
      <vt:lpstr>PowerPointova predstavitev</vt:lpstr>
      <vt:lpstr>PowerPointova predstavitev</vt:lpstr>
      <vt:lpstr>The process also works for necklaces.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viz15</cp:lastModifiedBy>
  <cp:revision>16</cp:revision>
  <dcterms:created xsi:type="dcterms:W3CDTF">2016-12-01T21:43:06Z</dcterms:created>
  <dcterms:modified xsi:type="dcterms:W3CDTF">2016-12-13T20:13:37Z</dcterms:modified>
</cp:coreProperties>
</file>