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621D-1C10-41FA-8DB4-A78213F13591}" type="datetimeFigureOut">
              <a:rPr lang="sl-SI" smtClean="0"/>
              <a:t>16. 03. 2017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4AF0-57FE-477B-B9B8-FCE9F9848F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05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0621D-1C10-41FA-8DB4-A78213F13591}" type="datetimeFigureOut">
              <a:rPr lang="sl-SI" smtClean="0"/>
              <a:t>16. 03. 2017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E4AF0-57FE-477B-B9B8-FCE9F9848F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171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Pictures made of old jeans and fabric leftovers</a:t>
            </a:r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2" y="221821"/>
            <a:ext cx="2951018" cy="84220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94" y="56183"/>
            <a:ext cx="2718533" cy="100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62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29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sl-SI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27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83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 can hang the pictures on your wall.</a:t>
            </a:r>
            <a:endParaRPr lang="sl-SI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19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11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48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56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28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08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 need:</a:t>
            </a:r>
            <a:endParaRPr lang="sl-SI" sz="2800" dirty="0">
              <a:solidFill>
                <a:schemeClr val="tx1"/>
              </a:solidFill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64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00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Draw the wanted motive on the jeans and cut it out.</a:t>
            </a:r>
            <a:endParaRPr lang="sl-SI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7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42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72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Stick the fabric on the wooden board.</a:t>
            </a:r>
            <a:endParaRPr lang="sl-SI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9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5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44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61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40</Words>
  <Application>Microsoft Office PowerPoint</Application>
  <PresentationFormat>Diaprojekcija na zaslonu (4:3)</PresentationFormat>
  <Paragraphs>5</Paragraphs>
  <Slides>21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Officeova tema</vt:lpstr>
      <vt:lpstr>Pictures made of old jeans and fabric leftovers</vt:lpstr>
      <vt:lpstr>You need:</vt:lpstr>
      <vt:lpstr>Draw the wanted motive on the jeans and cut it out.</vt:lpstr>
      <vt:lpstr>PowerPointova predstavitev</vt:lpstr>
      <vt:lpstr>PowerPointova predstavitev</vt:lpstr>
      <vt:lpstr>Stick the fabric on the wooden board.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You can hang the pictures on your wall.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Pictures made of old jeans and fabric leftovers</dc:title>
  <dc:creator>Uporabnik sistema Windows</dc:creator>
  <cp:lastModifiedBy>Uporabnik sistema Windows</cp:lastModifiedBy>
  <cp:revision>2</cp:revision>
  <dcterms:created xsi:type="dcterms:W3CDTF">2017-03-01T12:20:22Z</dcterms:created>
  <dcterms:modified xsi:type="dcterms:W3CDTF">2017-03-16T09:55:17Z</dcterms:modified>
</cp:coreProperties>
</file>