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9" r:id="rId4"/>
    <p:sldId id="258" r:id="rId5"/>
    <p:sldId id="261" r:id="rId6"/>
    <p:sldId id="263" r:id="rId7"/>
    <p:sldId id="264" r:id="rId8"/>
    <p:sldId id="265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11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Handicraft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 ACTIV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163" y="263949"/>
            <a:ext cx="23812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85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189" y="533056"/>
            <a:ext cx="2381250" cy="15906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703579"/>
            <a:ext cx="1290144" cy="256362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643" y="1703579"/>
            <a:ext cx="1494951" cy="25636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93" y="1703579"/>
            <a:ext cx="1068050" cy="25750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042" y="1703578"/>
            <a:ext cx="1314512" cy="256362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789" y="1703578"/>
            <a:ext cx="1096003" cy="251802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836" y="1703578"/>
            <a:ext cx="2429559" cy="251802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55" y="4488075"/>
            <a:ext cx="2065845" cy="172222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300" y="4488075"/>
            <a:ext cx="2150658" cy="17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82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590" y="642594"/>
            <a:ext cx="2381250" cy="15906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teachers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Imke </a:t>
            </a:r>
            <a:r>
              <a:rPr lang="nl-NL" sz="2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Kosman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Maaike Simons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094" y="3031404"/>
            <a:ext cx="3822224" cy="261583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76" y="2682917"/>
            <a:ext cx="2776160" cy="29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11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Welcome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Hello 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students, </a:t>
            </a:r>
            <a:endParaRPr lang="en-US" sz="4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Today 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going to make flowers free materials. We wish you all a lot of fun. </a:t>
            </a:r>
            <a:endParaRPr lang="en-US" sz="4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have any questions ask us for help.</a:t>
            </a:r>
            <a:endParaRPr lang="nl-NL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562" y="642594"/>
            <a:ext cx="23812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9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930" y="574704"/>
            <a:ext cx="2381250" cy="15906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Explanation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 1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cutting out the bottle gently in half.</a:t>
            </a:r>
            <a:r>
              <a:rPr lang="nl-NL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60" y="1383145"/>
            <a:ext cx="2794000" cy="4851400"/>
          </a:xfrm>
          <a:prstGeom prst="rect">
            <a:avLst/>
          </a:prstGeom>
        </p:spPr>
      </p:pic>
      <p:sp>
        <p:nvSpPr>
          <p:cNvPr id="14" name="Pijl omlaag 13"/>
          <p:cNvSpPr/>
          <p:nvPr/>
        </p:nvSpPr>
        <p:spPr>
          <a:xfrm>
            <a:off x="2243162" y="1922969"/>
            <a:ext cx="189896" cy="397651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164" y="2178124"/>
            <a:ext cx="3634762" cy="237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4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400" y="574704"/>
            <a:ext cx="2381250" cy="15906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Explanation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 2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ake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half bottle onto the cardboard.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4734" y="1483872"/>
            <a:ext cx="53741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8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400" y="566661"/>
            <a:ext cx="2381250" cy="15906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Explanation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 3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straws and plastic caps flowers. 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658" y="3276600"/>
            <a:ext cx="4342448" cy="307228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668820"/>
            <a:ext cx="3356321" cy="223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7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1474" y="574704"/>
            <a:ext cx="2381250" cy="15906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Explanation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Tear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magazines into pieces. Take leaves from here.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18" y="1143989"/>
            <a:ext cx="4376348" cy="326875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93141" y="2385907"/>
            <a:ext cx="4698111" cy="312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43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173" y="698427"/>
            <a:ext cx="2381250" cy="159067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8686" y="2390191"/>
            <a:ext cx="4385527" cy="32293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751" y="3296991"/>
            <a:ext cx="5845160" cy="290061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437" y="917502"/>
            <a:ext cx="3084959" cy="219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32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eep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115</TotalTime>
  <Words>98</Words>
  <Application>Microsoft Office PowerPoint</Application>
  <PresentationFormat>Breedbeeld</PresentationFormat>
  <Paragraphs>23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2" baseType="lpstr">
      <vt:lpstr>Garamond</vt:lpstr>
      <vt:lpstr>Verdana</vt:lpstr>
      <vt:lpstr>Zeep</vt:lpstr>
      <vt:lpstr>Handicraft</vt:lpstr>
      <vt:lpstr>Materials </vt:lpstr>
      <vt:lpstr>Introduction of the teachers</vt:lpstr>
      <vt:lpstr>Welcome</vt:lpstr>
      <vt:lpstr>Explanation </vt:lpstr>
      <vt:lpstr>Explanation </vt:lpstr>
      <vt:lpstr>Explanation </vt:lpstr>
      <vt:lpstr>Explanation </vt:lpstr>
      <vt:lpstr>Result </vt:lpstr>
    </vt:vector>
  </TitlesOfParts>
  <Company>Skool Automatisering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Handicraft</dc:title>
  <dc:creator>Imke Kosman</dc:creator>
  <cp:lastModifiedBy>Imke Kosman</cp:lastModifiedBy>
  <cp:revision>20</cp:revision>
  <dcterms:created xsi:type="dcterms:W3CDTF">2017-02-14T16:09:44Z</dcterms:created>
  <dcterms:modified xsi:type="dcterms:W3CDTF">2017-05-23T14:12:48Z</dcterms:modified>
</cp:coreProperties>
</file>