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6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3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30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43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4370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94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69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67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6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59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2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2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9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6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0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0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7200" dirty="0" err="1" smtClean="0"/>
              <a:t>Healthy</a:t>
            </a:r>
            <a:r>
              <a:rPr lang="pl-PL" sz="7200" dirty="0" smtClean="0"/>
              <a:t> </a:t>
            </a:r>
            <a:r>
              <a:rPr lang="pl-PL" sz="7200" dirty="0" err="1" smtClean="0"/>
              <a:t>lifestyle</a:t>
            </a:r>
            <a:endParaRPr lang="pl-PL" sz="7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By: Oliwia Bielec 6e</a:t>
            </a:r>
            <a:endParaRPr lang="pl-PL" dirty="0"/>
          </a:p>
        </p:txBody>
      </p:sp>
      <p:cxnSp>
        <p:nvCxnSpPr>
          <p:cNvPr id="5" name="Łącznik prosty 4"/>
          <p:cNvCxnSpPr/>
          <p:nvPr/>
        </p:nvCxnSpPr>
        <p:spPr>
          <a:xfrm flipV="1">
            <a:off x="1252025" y="3446585"/>
            <a:ext cx="8426547" cy="14067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 rot="1182408">
            <a:off x="7498167" y="4318001"/>
            <a:ext cx="2180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Enjoy</a:t>
            </a:r>
            <a:r>
              <a:rPr lang="pl-PL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!</a:t>
            </a:r>
            <a:endParaRPr lang="pl-PL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2175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0700" y="13746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pl-PL" sz="5400" dirty="0" err="1" smtClean="0"/>
              <a:t>Going</a:t>
            </a:r>
            <a:r>
              <a:rPr lang="pl-PL" sz="5400" dirty="0" smtClean="0"/>
              <a:t> to the </a:t>
            </a:r>
            <a:r>
              <a:rPr lang="pl-PL" sz="5400" dirty="0" err="1" smtClean="0"/>
              <a:t>gym</a:t>
            </a:r>
            <a:endParaRPr lang="pl-PL" sz="5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404" y="1798139"/>
            <a:ext cx="4299142" cy="43979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06411"/>
            <a:ext cx="5372100" cy="358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47229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0700" y="0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pl-PL" sz="5400" dirty="0" err="1" smtClean="0"/>
              <a:t>Hiking</a:t>
            </a:r>
            <a:endParaRPr lang="pl-PL" sz="5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783365">
            <a:off x="880181" y="1073309"/>
            <a:ext cx="3619170" cy="5435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381" y="1376307"/>
            <a:ext cx="336232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954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0700" y="613565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pl-PL" sz="5400" dirty="0" smtClean="0"/>
              <a:t>And </a:t>
            </a:r>
            <a:r>
              <a:rPr lang="pl-PL" sz="5400" dirty="0" err="1" smtClean="0"/>
              <a:t>now</a:t>
            </a:r>
            <a:r>
              <a:rPr lang="pl-PL" sz="5400" dirty="0" smtClean="0"/>
              <a:t>…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798775"/>
            <a:ext cx="10820400" cy="4024125"/>
          </a:xfrm>
        </p:spPr>
        <p:txBody>
          <a:bodyPr/>
          <a:lstStyle/>
          <a:p>
            <a:r>
              <a:rPr lang="pl-PL" dirty="0" smtClean="0"/>
              <a:t>Eat </a:t>
            </a:r>
            <a:r>
              <a:rPr lang="pl-PL" dirty="0" err="1" smtClean="0"/>
              <a:t>Healthy</a:t>
            </a:r>
            <a:r>
              <a:rPr lang="pl-PL" dirty="0" smtClean="0"/>
              <a:t> </a:t>
            </a:r>
            <a:r>
              <a:rPr lang="pl-PL" dirty="0" err="1" smtClean="0"/>
              <a:t>doesn’t</a:t>
            </a:r>
            <a:r>
              <a:rPr lang="pl-PL" dirty="0" smtClean="0"/>
              <a:t> </a:t>
            </a:r>
            <a:r>
              <a:rPr lang="pl-PL" dirty="0" err="1" smtClean="0"/>
              <a:t>mean</a:t>
            </a:r>
            <a:r>
              <a:rPr lang="pl-PL" dirty="0" smtClean="0"/>
              <a:t> </a:t>
            </a:r>
            <a:r>
              <a:rPr lang="pl-PL" dirty="0" err="1" smtClean="0"/>
              <a:t>only</a:t>
            </a:r>
            <a:r>
              <a:rPr lang="pl-PL" dirty="0" smtClean="0"/>
              <a:t> small… It </a:t>
            </a:r>
            <a:r>
              <a:rPr lang="pl-PL" dirty="0" err="1" smtClean="0"/>
              <a:t>means</a:t>
            </a:r>
            <a:r>
              <a:rPr lang="pl-PL" dirty="0" smtClean="0"/>
              <a:t>,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shuld</a:t>
            </a:r>
            <a:r>
              <a:rPr lang="pl-PL" dirty="0" smtClean="0"/>
              <a:t> </a:t>
            </a:r>
            <a:r>
              <a:rPr lang="pl-PL" dirty="0" err="1" smtClean="0"/>
              <a:t>eat</a:t>
            </a:r>
            <a:r>
              <a:rPr lang="pl-PL" dirty="0" smtClean="0"/>
              <a:t> </a:t>
            </a:r>
            <a:r>
              <a:rPr lang="pl-PL" dirty="0" err="1" smtClean="0"/>
              <a:t>vitamins</a:t>
            </a:r>
            <a:r>
              <a:rPr lang="pl-PL" dirty="0" smtClean="0"/>
              <a:t> and </a:t>
            </a:r>
            <a:r>
              <a:rPr lang="pl-PL" dirty="0" err="1" smtClean="0"/>
              <a:t>balanced</a:t>
            </a:r>
            <a:r>
              <a:rPr lang="pl-PL" dirty="0" smtClean="0"/>
              <a:t> </a:t>
            </a:r>
            <a:r>
              <a:rPr lang="pl-PL" dirty="0" err="1" smtClean="0"/>
              <a:t>meals</a:t>
            </a:r>
            <a:r>
              <a:rPr lang="pl-PL" dirty="0" smtClean="0"/>
              <a:t>:</a:t>
            </a: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r>
              <a:rPr lang="pl-PL" dirty="0" err="1" smtClean="0"/>
              <a:t>Vegetables</a:t>
            </a: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Fish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 smtClean="0"/>
              <a:t>Meat</a:t>
            </a: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r>
              <a:rPr lang="pl-PL" dirty="0" err="1" smtClean="0"/>
              <a:t>Eggs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And </a:t>
            </a:r>
            <a:r>
              <a:rPr lang="pl-PL" dirty="0" err="1" smtClean="0"/>
              <a:t>More</a:t>
            </a:r>
            <a:r>
              <a:rPr lang="pl-PL" dirty="0" smtClean="0"/>
              <a:t>…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t="30142" b="12025"/>
          <a:stretch/>
        </p:blipFill>
        <p:spPr>
          <a:xfrm rot="250314">
            <a:off x="5249425" y="2526621"/>
            <a:ext cx="4833373" cy="4192939"/>
          </a:xfrm>
          <a:prstGeom prst="rect">
            <a:avLst/>
          </a:prstGeom>
        </p:spPr>
      </p:pic>
      <p:cxnSp>
        <p:nvCxnSpPr>
          <p:cNvPr id="6" name="Łącznik prosty 5"/>
          <p:cNvCxnSpPr/>
          <p:nvPr/>
        </p:nvCxnSpPr>
        <p:spPr>
          <a:xfrm flipV="1">
            <a:off x="3796145" y="1551709"/>
            <a:ext cx="4530437" cy="1385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62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0700" y="0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pl-PL" sz="5400" dirty="0" err="1" smtClean="0"/>
              <a:t>Sugar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491" y="1293028"/>
            <a:ext cx="4191000" cy="4024125"/>
          </a:xfrm>
        </p:spPr>
        <p:txBody>
          <a:bodyPr>
            <a:normAutofit/>
          </a:bodyPr>
          <a:lstStyle/>
          <a:p>
            <a:r>
              <a:rPr lang="pl-PL" sz="2400" dirty="0" smtClean="0"/>
              <a:t>Our </a:t>
            </a:r>
            <a:r>
              <a:rPr lang="pl-PL" sz="2400" dirty="0" err="1" smtClean="0"/>
              <a:t>organism</a:t>
            </a:r>
            <a:r>
              <a:rPr lang="pl-PL" sz="2400" dirty="0" smtClean="0"/>
              <a:t> </a:t>
            </a:r>
            <a:r>
              <a:rPr lang="pl-PL" sz="2400" dirty="0" err="1" smtClean="0"/>
              <a:t>needs</a:t>
            </a:r>
            <a:r>
              <a:rPr lang="pl-PL" sz="2400" dirty="0" smtClean="0"/>
              <a:t> </a:t>
            </a:r>
            <a:r>
              <a:rPr lang="pl-PL" sz="2400" dirty="0" err="1" smtClean="0"/>
              <a:t>sugar</a:t>
            </a:r>
            <a:r>
              <a:rPr lang="pl-PL" sz="2400" dirty="0" smtClean="0"/>
              <a:t>, but not to </a:t>
            </a:r>
            <a:r>
              <a:rPr lang="pl-PL" sz="2400" dirty="0"/>
              <a:t>much! </a:t>
            </a:r>
            <a:r>
              <a:rPr lang="pl-PL" sz="2400" dirty="0" err="1" smtClean="0"/>
              <a:t>Reduce</a:t>
            </a:r>
            <a:r>
              <a:rPr lang="pl-PL" sz="2400" dirty="0" smtClean="0"/>
              <a:t> </a:t>
            </a:r>
            <a:r>
              <a:rPr lang="pl-PL" sz="2400" dirty="0" err="1" smtClean="0"/>
              <a:t>calories</a:t>
            </a:r>
            <a:r>
              <a:rPr lang="pl-PL" sz="2400" dirty="0" smtClean="0"/>
              <a:t>. We </a:t>
            </a:r>
            <a:r>
              <a:rPr lang="pl-PL" sz="2400" dirty="0" err="1" smtClean="0"/>
              <a:t>shouldn’t</a:t>
            </a:r>
            <a:r>
              <a:rPr lang="pl-PL" sz="2400" dirty="0" smtClean="0"/>
              <a:t> </a:t>
            </a:r>
            <a:r>
              <a:rPr lang="pl-PL" sz="2400" dirty="0" err="1" smtClean="0"/>
              <a:t>it</a:t>
            </a:r>
            <a:r>
              <a:rPr lang="pl-PL" sz="2400" dirty="0" smtClean="0"/>
              <a:t> a lot of </a:t>
            </a:r>
            <a:r>
              <a:rPr lang="pl-PL" sz="2400" dirty="0" err="1" smtClean="0"/>
              <a:t>sweets</a:t>
            </a:r>
            <a:r>
              <a:rPr lang="pl-PL" sz="2400" dirty="0" smtClean="0"/>
              <a:t>, </a:t>
            </a:r>
            <a:r>
              <a:rPr lang="pl-PL" sz="2400" dirty="0" err="1" smtClean="0"/>
              <a:t>becouse</a:t>
            </a:r>
            <a:r>
              <a:rPr lang="pl-PL" sz="2400" dirty="0" smtClean="0"/>
              <a:t> </a:t>
            </a:r>
            <a:r>
              <a:rPr lang="pl-PL" sz="2400" dirty="0" err="1" smtClean="0"/>
              <a:t>it</a:t>
            </a:r>
            <a:r>
              <a:rPr lang="pl-PL" sz="2400" dirty="0"/>
              <a:t> </a:t>
            </a:r>
            <a:r>
              <a:rPr lang="pl-PL" sz="2400" dirty="0" err="1" smtClean="0"/>
              <a:t>puts</a:t>
            </a:r>
            <a:r>
              <a:rPr lang="pl-PL" sz="2400" dirty="0" smtClean="0"/>
              <a:t> </a:t>
            </a:r>
            <a:r>
              <a:rPr lang="pl-PL" sz="2400" dirty="0"/>
              <a:t>on </a:t>
            </a:r>
            <a:r>
              <a:rPr lang="pl-PL" sz="2400" dirty="0" err="1" smtClean="0"/>
              <a:t>weight</a:t>
            </a:r>
            <a:r>
              <a:rPr lang="pl-PL" sz="2400" dirty="0" smtClean="0"/>
              <a:t> and </a:t>
            </a:r>
            <a:r>
              <a:rPr lang="pl-PL" sz="2400" dirty="0" err="1" smtClean="0"/>
              <a:t>destroys</a:t>
            </a:r>
            <a:r>
              <a:rPr lang="pl-PL" sz="2400" dirty="0" smtClean="0"/>
              <a:t> our </a:t>
            </a:r>
            <a:r>
              <a:rPr lang="pl-PL" sz="2400" dirty="0" err="1" smtClean="0"/>
              <a:t>teeth</a:t>
            </a:r>
            <a:r>
              <a:rPr lang="pl-PL" sz="2400" dirty="0" smtClean="0"/>
              <a:t>!!!</a:t>
            </a:r>
            <a:endParaRPr lang="pl-PL" sz="2400" dirty="0"/>
          </a:p>
        </p:txBody>
      </p:sp>
      <p:cxnSp>
        <p:nvCxnSpPr>
          <p:cNvPr id="5" name="Łącznik prosty 4"/>
          <p:cNvCxnSpPr/>
          <p:nvPr/>
        </p:nvCxnSpPr>
        <p:spPr>
          <a:xfrm flipV="1">
            <a:off x="4353791" y="900546"/>
            <a:ext cx="3484418" cy="1385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1316">
            <a:off x="7024856" y="347637"/>
            <a:ext cx="4186959" cy="628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1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819645"/>
            <a:ext cx="8610600" cy="1293028"/>
          </a:xfrm>
        </p:spPr>
        <p:txBody>
          <a:bodyPr/>
          <a:lstStyle/>
          <a:p>
            <a:pPr algn="l"/>
            <a:r>
              <a:rPr lang="pl-PL" dirty="0" smtClean="0"/>
              <a:t>And </a:t>
            </a: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eyes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1" y="2194560"/>
            <a:ext cx="5496636" cy="4024125"/>
          </a:xfrm>
        </p:spPr>
        <p:txBody>
          <a:bodyPr/>
          <a:lstStyle/>
          <a:p>
            <a:r>
              <a:rPr lang="pl-PL" dirty="0" smtClean="0"/>
              <a:t>In </a:t>
            </a:r>
            <a:r>
              <a:rPr lang="pl-PL" dirty="0" err="1" smtClean="0"/>
              <a:t>statistic</a:t>
            </a:r>
            <a:r>
              <a:rPr lang="pl-PL" dirty="0" smtClean="0"/>
              <a:t> </a:t>
            </a:r>
            <a:r>
              <a:rPr lang="pl-PL" dirty="0" err="1" smtClean="0"/>
              <a:t>people</a:t>
            </a:r>
            <a:r>
              <a:rPr lang="pl-PL" dirty="0" smtClean="0"/>
              <a:t> </a:t>
            </a:r>
            <a:r>
              <a:rPr lang="pl-PL" dirty="0" err="1" smtClean="0"/>
              <a:t>every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 </a:t>
            </a:r>
            <a:r>
              <a:rPr lang="pl-PL" dirty="0" err="1" smtClean="0"/>
              <a:t>watch</a:t>
            </a:r>
            <a:r>
              <a:rPr lang="pl-PL" dirty="0" smtClean="0"/>
              <a:t> </a:t>
            </a:r>
            <a:r>
              <a:rPr lang="pl-PL" dirty="0" err="1" smtClean="0"/>
              <a:t>television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3-4 </a:t>
            </a:r>
            <a:r>
              <a:rPr lang="pl-PL" dirty="0" err="1" smtClean="0"/>
              <a:t>hours</a:t>
            </a:r>
            <a:r>
              <a:rPr lang="pl-PL" dirty="0" smtClean="0"/>
              <a:t> a </a:t>
            </a:r>
            <a:r>
              <a:rPr lang="pl-PL" dirty="0" err="1" smtClean="0"/>
              <a:t>day</a:t>
            </a:r>
            <a:r>
              <a:rPr lang="pl-PL" dirty="0" smtClean="0"/>
              <a:t>. </a:t>
            </a:r>
          </a:p>
          <a:p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us</a:t>
            </a:r>
            <a:r>
              <a:rPr lang="pl-PL" dirty="0" smtClean="0"/>
              <a:t> </a:t>
            </a:r>
            <a:r>
              <a:rPr lang="pl-PL" dirty="0" err="1" smtClean="0"/>
              <a:t>theire</a:t>
            </a:r>
            <a:r>
              <a:rPr lang="pl-PL" dirty="0" smtClean="0"/>
              <a:t> mobile </a:t>
            </a:r>
            <a:r>
              <a:rPr lang="pl-PL" dirty="0" err="1" smtClean="0"/>
              <a:t>phones</a:t>
            </a:r>
            <a:r>
              <a:rPr lang="pl-PL" dirty="0" smtClean="0"/>
              <a:t> to </a:t>
            </a:r>
            <a:r>
              <a:rPr lang="pl-PL" dirty="0" err="1" smtClean="0"/>
              <a:t>often</a:t>
            </a:r>
            <a:r>
              <a:rPr lang="pl-PL" dirty="0" smtClean="0"/>
              <a:t>,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get</a:t>
            </a:r>
            <a:r>
              <a:rPr lang="pl-PL" dirty="0" smtClean="0"/>
              <a:t> </a:t>
            </a:r>
            <a:r>
              <a:rPr lang="pl-PL" dirty="0" err="1" smtClean="0"/>
              <a:t>canser</a:t>
            </a:r>
            <a:r>
              <a:rPr lang="pl-PL" dirty="0" smtClean="0"/>
              <a:t>.</a:t>
            </a:r>
          </a:p>
          <a:p>
            <a:r>
              <a:rPr lang="pl-PL" dirty="0" smtClean="0"/>
              <a:t>To </a:t>
            </a:r>
            <a:r>
              <a:rPr lang="pl-PL" dirty="0" err="1" smtClean="0"/>
              <a:t>long</a:t>
            </a:r>
            <a:r>
              <a:rPr lang="pl-PL" dirty="0" smtClean="0"/>
              <a:t> </a:t>
            </a:r>
            <a:r>
              <a:rPr lang="pl-PL" dirty="0" err="1" smtClean="0"/>
              <a:t>playing</a:t>
            </a:r>
            <a:r>
              <a:rPr lang="pl-PL" dirty="0" smtClean="0"/>
              <a:t> </a:t>
            </a:r>
            <a:r>
              <a:rPr lang="pl-PL" dirty="0" err="1" smtClean="0"/>
              <a:t>computer</a:t>
            </a:r>
            <a:r>
              <a:rPr lang="pl-PL" dirty="0" smtClean="0"/>
              <a:t> </a:t>
            </a:r>
            <a:r>
              <a:rPr lang="pl-PL" dirty="0" err="1" smtClean="0"/>
              <a:t>games</a:t>
            </a:r>
            <a:r>
              <a:rPr lang="pl-PL" dirty="0" smtClean="0"/>
              <a:t> </a:t>
            </a:r>
            <a:r>
              <a:rPr lang="pl-PL" dirty="0" err="1" smtClean="0"/>
              <a:t>destroy</a:t>
            </a:r>
            <a:r>
              <a:rPr lang="pl-PL" dirty="0" smtClean="0"/>
              <a:t> </a:t>
            </a:r>
            <a:r>
              <a:rPr lang="pl-PL" dirty="0"/>
              <a:t>our </a:t>
            </a:r>
            <a:r>
              <a:rPr lang="pl-PL" dirty="0" err="1" smtClean="0"/>
              <a:t>eyesight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4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901532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pl-PL" sz="4800" dirty="0" err="1" smtClean="0"/>
              <a:t>Why</a:t>
            </a:r>
            <a:r>
              <a:rPr lang="pl-PL" sz="4800" dirty="0" smtClean="0"/>
              <a:t> it </a:t>
            </a:r>
            <a:r>
              <a:rPr lang="pl-PL" sz="4800" dirty="0" err="1" smtClean="0"/>
              <a:t>is</a:t>
            </a:r>
            <a:r>
              <a:rPr lang="pl-PL" sz="4800" dirty="0" smtClean="0"/>
              <a:t> </a:t>
            </a:r>
            <a:r>
              <a:rPr lang="pl-PL" sz="4800" dirty="0" err="1" smtClean="0"/>
              <a:t>so</a:t>
            </a:r>
            <a:r>
              <a:rPr lang="pl-PL" sz="4800" dirty="0" smtClean="0"/>
              <a:t> </a:t>
            </a:r>
            <a:r>
              <a:rPr lang="pl-PL" sz="4800" dirty="0" err="1" smtClean="0"/>
              <a:t>important</a:t>
            </a:r>
            <a:r>
              <a:rPr lang="pl-PL" sz="4800" dirty="0" smtClean="0"/>
              <a:t>?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Healthy lifestyle is very important </a:t>
            </a:r>
            <a:r>
              <a:rPr lang="pl-PL" sz="2400" dirty="0" smtClean="0"/>
              <a:t>for</a:t>
            </a:r>
            <a:r>
              <a:rPr lang="en-US" sz="2400" dirty="0" smtClean="0"/>
              <a:t> </a:t>
            </a:r>
            <a:r>
              <a:rPr lang="en-US" sz="2400" dirty="0"/>
              <a:t>our body, because this </a:t>
            </a:r>
            <a:r>
              <a:rPr lang="pl-PL" sz="2400" dirty="0" err="1" smtClean="0"/>
              <a:t>makes</a:t>
            </a:r>
            <a:r>
              <a:rPr lang="pl-PL" sz="2400" dirty="0" smtClean="0"/>
              <a:t> </a:t>
            </a:r>
            <a:r>
              <a:rPr lang="en-US" sz="2400" dirty="0" smtClean="0"/>
              <a:t>we </a:t>
            </a:r>
            <a:r>
              <a:rPr lang="en-US" sz="2400" dirty="0"/>
              <a:t>feel great and have lots of energy.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0846">
            <a:off x="6261479" y="2707374"/>
            <a:ext cx="5715000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Łącznik prosty ze strzałką 7"/>
          <p:cNvCxnSpPr/>
          <p:nvPr/>
        </p:nvCxnSpPr>
        <p:spPr>
          <a:xfrm>
            <a:off x="685800" y="1814733"/>
            <a:ext cx="7557868" cy="0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025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0700" y="901532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/>
              <a:t>Rules of </a:t>
            </a:r>
            <a:r>
              <a:rPr lang="pl-PL" sz="4800" dirty="0" err="1" smtClean="0"/>
              <a:t>healthy</a:t>
            </a:r>
            <a:r>
              <a:rPr lang="pl-PL" sz="4800" dirty="0" smtClean="0"/>
              <a:t> </a:t>
            </a:r>
            <a:r>
              <a:rPr lang="pl-PL" sz="4800" dirty="0" err="1" smtClean="0"/>
              <a:t>eating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Drink </a:t>
            </a:r>
            <a:r>
              <a:rPr lang="pl-PL" dirty="0" err="1" smtClean="0"/>
              <a:t>about</a:t>
            </a:r>
            <a:r>
              <a:rPr lang="pl-PL" dirty="0" smtClean="0"/>
              <a:t> 1,5 l. of </a:t>
            </a:r>
            <a:r>
              <a:rPr lang="pl-PL" dirty="0" err="1" smtClean="0"/>
              <a:t>water</a:t>
            </a:r>
            <a:r>
              <a:rPr lang="pl-PL" dirty="0" smtClean="0"/>
              <a:t>, </a:t>
            </a:r>
            <a:r>
              <a:rPr lang="pl-PL" dirty="0" err="1" smtClean="0"/>
              <a:t>becouse</a:t>
            </a:r>
            <a:r>
              <a:rPr lang="pl-PL" dirty="0" smtClean="0"/>
              <a:t> our body </a:t>
            </a:r>
            <a:r>
              <a:rPr lang="pl-PL" dirty="0" err="1" smtClean="0"/>
              <a:t>need</a:t>
            </a:r>
            <a:r>
              <a:rPr lang="pl-PL" dirty="0" smtClean="0"/>
              <a:t> it for </a:t>
            </a:r>
            <a:r>
              <a:rPr lang="pl-PL" dirty="0" err="1" smtClean="0"/>
              <a:t>correct</a:t>
            </a:r>
            <a:r>
              <a:rPr lang="pl-PL" dirty="0" smtClean="0"/>
              <a:t> </a:t>
            </a:r>
            <a:r>
              <a:rPr lang="pl-PL" dirty="0" err="1" smtClean="0"/>
              <a:t>existence</a:t>
            </a:r>
            <a:r>
              <a:rPr lang="pl-PL" dirty="0" smtClean="0"/>
              <a:t>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36363">
            <a:off x="331290" y="2525851"/>
            <a:ext cx="4422772" cy="44227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chemat blokowy: dysk magnetyczny 7"/>
          <p:cNvSpPr/>
          <p:nvPr/>
        </p:nvSpPr>
        <p:spPr>
          <a:xfrm rot="1812304">
            <a:off x="9431482" y="3244893"/>
            <a:ext cx="1939636" cy="335280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 rot="1860636">
            <a:off x="9546738" y="4459627"/>
            <a:ext cx="1709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1,5 l.</a:t>
            </a:r>
            <a:endParaRPr lang="pl-PL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9" name="Nawias otwierający 18"/>
          <p:cNvSpPr/>
          <p:nvPr/>
        </p:nvSpPr>
        <p:spPr>
          <a:xfrm>
            <a:off x="2030437" y="1133331"/>
            <a:ext cx="8131126" cy="828794"/>
          </a:xfrm>
          <a:prstGeom prst="leftBracket">
            <a:avLst>
              <a:gd name="adj" fmla="val 0"/>
            </a:avLst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1" name="Łącznik prosty 20"/>
          <p:cNvCxnSpPr>
            <a:stCxn id="19" idx="0"/>
          </p:cNvCxnSpPr>
          <p:nvPr/>
        </p:nvCxnSpPr>
        <p:spPr>
          <a:xfrm>
            <a:off x="10161563" y="1133331"/>
            <a:ext cx="0" cy="828794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377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86234" y="763675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pl-PL" sz="4800" dirty="0"/>
              <a:t>Rules of </a:t>
            </a:r>
            <a:r>
              <a:rPr lang="pl-PL" sz="4800" dirty="0" err="1"/>
              <a:t>healthy</a:t>
            </a:r>
            <a:r>
              <a:rPr lang="pl-PL" sz="4800" dirty="0"/>
              <a:t> </a:t>
            </a:r>
            <a:r>
              <a:rPr lang="pl-PL" sz="4800" dirty="0" err="1"/>
              <a:t>eating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7561" y="1798775"/>
            <a:ext cx="10820400" cy="4024125"/>
          </a:xfrm>
        </p:spPr>
        <p:txBody>
          <a:bodyPr/>
          <a:lstStyle/>
          <a:p>
            <a:pPr algn="ctr"/>
            <a:r>
              <a:rPr lang="en-US" dirty="0"/>
              <a:t>Eat 5 little meals for a day, then digestion is better</a:t>
            </a:r>
            <a:r>
              <a:rPr lang="en-US" dirty="0" smtClean="0"/>
              <a:t>.</a:t>
            </a:r>
            <a:endParaRPr lang="pl-PL" dirty="0" smtClean="0"/>
          </a:p>
          <a:p>
            <a:pPr algn="ctr"/>
            <a:r>
              <a:rPr lang="pl-PL" dirty="0" smtClean="0"/>
              <a:t>C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/>
              <a:t>down on fatty </a:t>
            </a:r>
            <a:r>
              <a:rPr lang="en-US" dirty="0" smtClean="0"/>
              <a:t>food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401" y="2677489"/>
            <a:ext cx="7424405" cy="418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67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0700" y="901532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pl-PL" sz="4800" dirty="0"/>
              <a:t>Rules of </a:t>
            </a:r>
            <a:r>
              <a:rPr lang="pl-PL" sz="4800" dirty="0" err="1"/>
              <a:t>healthy</a:t>
            </a:r>
            <a:r>
              <a:rPr lang="pl-PL" sz="4800" dirty="0"/>
              <a:t> </a:t>
            </a:r>
            <a:r>
              <a:rPr lang="pl-PL" sz="4800" dirty="0" smtClean="0"/>
              <a:t>life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 the </a:t>
            </a:r>
            <a:r>
              <a:rPr lang="pl-PL" dirty="0" err="1"/>
              <a:t>sports</a:t>
            </a:r>
            <a:r>
              <a:rPr lang="pl-PL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Jogging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 smtClean="0"/>
              <a:t>Swimming</a:t>
            </a: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r>
              <a:rPr lang="pl-PL" dirty="0" err="1" smtClean="0"/>
              <a:t>Going</a:t>
            </a:r>
            <a:r>
              <a:rPr lang="pl-PL" dirty="0" smtClean="0"/>
              <a:t> for a walk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 smtClean="0"/>
              <a:t>Riding</a:t>
            </a:r>
            <a:r>
              <a:rPr lang="pl-PL" dirty="0" smtClean="0"/>
              <a:t> a </a:t>
            </a:r>
            <a:r>
              <a:rPr lang="pl-PL" dirty="0" err="1" smtClean="0"/>
              <a:t>bike</a:t>
            </a: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r>
              <a:rPr lang="pl-PL" dirty="0" err="1" smtClean="0"/>
              <a:t>Going</a:t>
            </a:r>
            <a:r>
              <a:rPr lang="pl-PL" dirty="0" smtClean="0"/>
              <a:t> to the </a:t>
            </a:r>
            <a:r>
              <a:rPr lang="pl-PL" dirty="0" err="1" smtClean="0"/>
              <a:t>gym</a:t>
            </a: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r>
              <a:rPr lang="pl-PL" dirty="0" err="1" smtClean="0"/>
              <a:t>Hiking</a:t>
            </a:r>
            <a:r>
              <a:rPr lang="pl-PL" dirty="0" smtClean="0"/>
              <a:t>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0794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0700" y="0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pl-PL" sz="5400" dirty="0" smtClean="0"/>
              <a:t>Jogging</a:t>
            </a:r>
            <a:endParaRPr lang="pl-PL" sz="5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185824">
            <a:off x="368488" y="1787014"/>
            <a:ext cx="4540199" cy="481560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198" y="1531629"/>
            <a:ext cx="5829300" cy="4143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8395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8191" y="0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pl-PL" sz="4800" dirty="0" err="1" smtClean="0"/>
              <a:t>Swimming</a:t>
            </a:r>
            <a:endParaRPr lang="pl-PL" sz="4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19046">
            <a:off x="807280" y="1838823"/>
            <a:ext cx="4227607" cy="4227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046" y="838200"/>
            <a:ext cx="473392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96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12460" y="0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>GOING For a walk</a:t>
            </a:r>
            <a:endParaRPr lang="pl-PL" sz="4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197581">
            <a:off x="7890392" y="216052"/>
            <a:ext cx="3744445" cy="678514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460" y="1293028"/>
            <a:ext cx="41719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582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8137" y="13648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pl-PL" sz="4800" dirty="0" err="1" smtClean="0"/>
              <a:t>Riding</a:t>
            </a:r>
            <a:r>
              <a:rPr lang="pl-PL" sz="4800" dirty="0" smtClean="0"/>
              <a:t> </a:t>
            </a:r>
            <a:r>
              <a:rPr lang="pl-PL" sz="4800" dirty="0" smtClean="0"/>
              <a:t>a </a:t>
            </a:r>
            <a:r>
              <a:rPr lang="pl-PL" sz="4800" dirty="0" err="1" smtClean="0"/>
              <a:t>bike</a:t>
            </a:r>
            <a:endParaRPr lang="pl-PL" sz="4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0510" y="646514"/>
            <a:ext cx="4525012" cy="590966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32973">
            <a:off x="724478" y="1881029"/>
            <a:ext cx="4043362" cy="4043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36718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ara">
  <a:themeElements>
    <a:clrScheme name="Fioletowy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Niestandardowy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447</TotalTime>
  <Words>219</Words>
  <Application>Microsoft Office PowerPoint</Application>
  <PresentationFormat>Panoramiczny</PresentationFormat>
  <Paragraphs>38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Para</vt:lpstr>
      <vt:lpstr>Healthy lifestyle</vt:lpstr>
      <vt:lpstr>Why it is so important?</vt:lpstr>
      <vt:lpstr>Rules of healthy eating</vt:lpstr>
      <vt:lpstr>Rules of healthy eating</vt:lpstr>
      <vt:lpstr>Rules of healthy life</vt:lpstr>
      <vt:lpstr>Jogging</vt:lpstr>
      <vt:lpstr>Swimming</vt:lpstr>
      <vt:lpstr>GOING For a walk</vt:lpstr>
      <vt:lpstr>Riding a bike</vt:lpstr>
      <vt:lpstr>Going to the gym</vt:lpstr>
      <vt:lpstr>Hiking</vt:lpstr>
      <vt:lpstr>And now…</vt:lpstr>
      <vt:lpstr>Sugar</vt:lpstr>
      <vt:lpstr>And what about eyes?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lifestyle</dc:title>
  <dc:creator>jola bielec</dc:creator>
  <cp:lastModifiedBy>jola bielec</cp:lastModifiedBy>
  <cp:revision>11</cp:revision>
  <dcterms:created xsi:type="dcterms:W3CDTF">2018-09-15T07:49:17Z</dcterms:created>
  <dcterms:modified xsi:type="dcterms:W3CDTF">2018-09-16T11:16:57Z</dcterms:modified>
</cp:coreProperties>
</file>