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Tone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Pavček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Primary School,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Peč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b="1" dirty="0" smtClean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JEWELRY </a:t>
            </a:r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 </a:t>
            </a:r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 PLASTIC </a:t>
            </a:r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BOTTLES</a:t>
            </a:r>
            <a:endParaRPr lang="sl-SI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ring.</a:t>
            </a:r>
            <a:endParaRPr lang="sl-SI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7332"/>
            <a:ext cx="4791255" cy="4799509"/>
          </a:xfrm>
          <a:prstGeom prst="rect">
            <a:avLst/>
          </a:prstGeom>
        </p:spPr>
      </p:pic>
      <p:pic>
        <p:nvPicPr>
          <p:cNvPr id="6" name="Slika 5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74403">
            <a:off x="5119394" y="1847077"/>
            <a:ext cx="3468200" cy="23937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1"/>
            <a:ext cx="3168352" cy="4224469"/>
          </a:xfrm>
          <a:prstGeom prst="rect">
            <a:avLst/>
          </a:prstGeom>
        </p:spPr>
      </p:pic>
      <p:pic>
        <p:nvPicPr>
          <p:cNvPr id="4" name="Slika 3" descr="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705791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416824" cy="55626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619" y="476672"/>
            <a:ext cx="700877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42698">
            <a:off x="476279" y="501724"/>
            <a:ext cx="2340864" cy="3121152"/>
          </a:xfrm>
          <a:prstGeom prst="rect">
            <a:avLst/>
          </a:prstGeom>
        </p:spPr>
      </p:pic>
      <p:pic>
        <p:nvPicPr>
          <p:cNvPr id="3" name="Slika 2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2333">
            <a:off x="2881389" y="269667"/>
            <a:ext cx="2340864" cy="3121152"/>
          </a:xfrm>
          <a:prstGeom prst="rect">
            <a:avLst/>
          </a:prstGeom>
        </p:spPr>
      </p:pic>
      <p:pic>
        <p:nvPicPr>
          <p:cNvPr id="5" name="Slika 4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82753">
            <a:off x="904571" y="3444818"/>
            <a:ext cx="2340864" cy="3121152"/>
          </a:xfrm>
          <a:prstGeom prst="rect">
            <a:avLst/>
          </a:prstGeom>
        </p:spPr>
      </p:pic>
      <p:pic>
        <p:nvPicPr>
          <p:cNvPr id="6" name="Slika 5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52084">
            <a:off x="3791772" y="3480563"/>
            <a:ext cx="3923928" cy="2942946"/>
          </a:xfrm>
          <a:prstGeom prst="rect">
            <a:avLst/>
          </a:prstGeom>
        </p:spPr>
      </p:pic>
      <p:pic>
        <p:nvPicPr>
          <p:cNvPr id="7" name="Slika 6" descr="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38063">
            <a:off x="5663762" y="628351"/>
            <a:ext cx="2340864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1440160"/>
          </a:xfrm>
        </p:spPr>
        <p:txBody>
          <a:bodyPr>
            <a:normAutofit/>
          </a:bodyPr>
          <a:lstStyle/>
          <a:p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bottles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scissors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candle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puncher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some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thread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beads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l-SI" sz="2000" dirty="0"/>
          </a:p>
        </p:txBody>
      </p:sp>
      <p:pic>
        <p:nvPicPr>
          <p:cNvPr id="4" name="Slika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7596336" cy="42729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95536" y="1886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Cut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bottom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top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bottle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Cut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part in 3 cm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wide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strips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l-SI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273439" cy="5477286"/>
          </a:xfrm>
          <a:prstGeom prst="rect">
            <a:avLst/>
          </a:prstGeom>
        </p:spPr>
      </p:pic>
      <p:pic>
        <p:nvPicPr>
          <p:cNvPr id="6" name="Slika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802801">
            <a:off x="4118133" y="2052682"/>
            <a:ext cx="4687168" cy="2636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24246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26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Cut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strips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squares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circles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Light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candle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soften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edges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want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bend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cirlcle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it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flame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second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l-SI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40820">
            <a:off x="198178" y="2437098"/>
            <a:ext cx="4570854" cy="2970479"/>
          </a:xfrm>
          <a:prstGeom prst="rect">
            <a:avLst/>
          </a:prstGeom>
        </p:spPr>
      </p:pic>
      <p:pic>
        <p:nvPicPr>
          <p:cNvPr id="5" name="Slika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7896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unch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circles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hole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puncher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string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beads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a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thread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l-SI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3427">
            <a:off x="1023578" y="960687"/>
            <a:ext cx="3055298" cy="5431641"/>
          </a:xfrm>
          <a:prstGeom prst="rect">
            <a:avLst/>
          </a:prstGeom>
        </p:spPr>
      </p:pic>
      <p:pic>
        <p:nvPicPr>
          <p:cNvPr id="5" name="Slika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0332">
            <a:off x="4601123" y="1106633"/>
            <a:ext cx="3243409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244408" cy="4884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4866">
            <a:off x="352424" y="636433"/>
            <a:ext cx="3960440" cy="5715518"/>
          </a:xfrm>
          <a:prstGeom prst="rect">
            <a:avLst/>
          </a:prstGeom>
        </p:spPr>
      </p:pic>
      <p:pic>
        <p:nvPicPr>
          <p:cNvPr id="4" name="Slika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7878">
            <a:off x="4706182" y="532741"/>
            <a:ext cx="3240360" cy="5988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228184" cy="3503354"/>
          </a:xfrm>
          <a:prstGeom prst="rect">
            <a:avLst/>
          </a:prstGeom>
        </p:spPr>
      </p:pic>
      <p:pic>
        <p:nvPicPr>
          <p:cNvPr id="4" name="Slika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40609">
            <a:off x="3617885" y="2114506"/>
            <a:ext cx="5556132" cy="31253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114</Words>
  <Application>Microsoft Office PowerPoint</Application>
  <PresentationFormat>Diaprojekcija na zaslonu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Altana</vt:lpstr>
      <vt:lpstr>Tone Pavček Primary School, Mirna Peč  Recycling Club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šola Toneta Pavčka Mirna Peč, Slovenija   interesna dejavnost RECIKLIRANJE</dc:title>
  <dc:creator>Uporabnik</dc:creator>
  <cp:lastModifiedBy>viz15</cp:lastModifiedBy>
  <cp:revision>8</cp:revision>
  <dcterms:created xsi:type="dcterms:W3CDTF">2016-10-27T19:39:08Z</dcterms:created>
  <dcterms:modified xsi:type="dcterms:W3CDTF">2016-11-25T09:11:08Z</dcterms:modified>
</cp:coreProperties>
</file>