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o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3" name="Pravoko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o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grada vsebin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vsebin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konek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o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o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o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o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l-SI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Ograda vsebin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6" name="Ograda vsebin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o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o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o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grada vsebin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Pravoko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en konek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o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22" name="Pravoko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25.11.2016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14400" y="3284984"/>
            <a:ext cx="7772400" cy="2592288"/>
          </a:xfrm>
        </p:spPr>
        <p:txBody>
          <a:bodyPr>
            <a:noAutofit/>
          </a:bodyPr>
          <a:lstStyle/>
          <a:p>
            <a:r>
              <a:rPr lang="sl-SI" sz="40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CANDLE </a:t>
            </a:r>
            <a:r>
              <a:rPr lang="sl-SI" sz="40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HOLDER </a:t>
            </a:r>
          </a:p>
          <a:p>
            <a:r>
              <a:rPr lang="sl-SI" sz="40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MADE OF </a:t>
            </a:r>
          </a:p>
          <a:p>
            <a:r>
              <a:rPr lang="sl-SI" sz="40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PLASTIC BOTTLES</a:t>
            </a:r>
            <a:endParaRPr lang="sl-SI" sz="4000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136904" cy="1944217"/>
          </a:xfrm>
        </p:spPr>
        <p:txBody>
          <a:bodyPr>
            <a:normAutofit fontScale="90000"/>
          </a:bodyPr>
          <a:lstStyle/>
          <a:p>
            <a:r>
              <a:rPr lang="en-US" sz="3200" cap="none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Tone </a:t>
            </a:r>
            <a:r>
              <a:rPr lang="en-US" sz="3200" cap="none" dirty="0" err="1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Pavček</a:t>
            </a:r>
            <a:r>
              <a:rPr lang="en-US" sz="3200" cap="none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Primary School, </a:t>
            </a:r>
            <a:r>
              <a:rPr lang="en-US" sz="3200" cap="none" dirty="0" err="1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Mirna</a:t>
            </a:r>
            <a:r>
              <a:rPr lang="en-US" sz="3200" cap="none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cap="none" dirty="0" err="1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Peč</a:t>
            </a:r>
            <a:r>
              <a:rPr lang="sl-SI" sz="3200" cap="none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l-SI" sz="3200" cap="none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Slovenia</a:t>
            </a:r>
            <a:r>
              <a:rPr lang="sl-SI" sz="3200" cap="none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l-SI" sz="3200" cap="none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l-SI" sz="3200" cap="none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3200" cap="none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l-SI" sz="3200" cap="none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Recycling</a:t>
            </a:r>
            <a:r>
              <a:rPr lang="sl-SI" sz="3200" cap="none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cap="none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Club</a:t>
            </a:r>
            <a:endParaRPr lang="sl-SI" sz="3200" dirty="0">
              <a:solidFill>
                <a:schemeClr val="accent6">
                  <a:lumMod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need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a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plastic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bottle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utility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knife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scissors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candle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lighter</a:t>
            </a:r>
            <a:endParaRPr lang="sl-SI" sz="2400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410419" y="622029"/>
            <a:ext cx="4574980" cy="6588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Cut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bottom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off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plastic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bottle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sl-SI" sz="2400" dirty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5844230" cy="4444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7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Cut</a:t>
            </a:r>
            <a:r>
              <a:rPr lang="sl-SI" sz="27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7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sl-SI" sz="27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2 cm </a:t>
            </a:r>
            <a:r>
              <a:rPr lang="sl-SI" sz="27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deep</a:t>
            </a:r>
            <a:r>
              <a:rPr lang="sl-SI" sz="27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7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sl-SI" sz="27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0,5 cm </a:t>
            </a:r>
            <a:r>
              <a:rPr lang="sl-SI" sz="27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wide</a:t>
            </a:r>
            <a:r>
              <a:rPr lang="sl-SI" sz="27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7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strips</a:t>
            </a:r>
            <a:r>
              <a:rPr lang="sl-SI" sz="27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7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into</a:t>
            </a:r>
            <a:r>
              <a:rPr lang="sl-SI" sz="27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7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7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7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bottle</a:t>
            </a:r>
            <a:r>
              <a:rPr lang="sl-SI" dirty="0" smtClean="0">
                <a:solidFill>
                  <a:schemeClr val="accent6">
                    <a:lumMod val="25000"/>
                  </a:schemeClr>
                </a:solidFill>
              </a:rPr>
              <a:t>.</a:t>
            </a:r>
            <a:endParaRPr lang="sl-SI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3" name="Slika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6048672" cy="451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Light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candle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move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bottle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strips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closer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sl-SI" sz="2400" dirty="0" err="1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lastic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bends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because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heat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sl-SI" sz="2400" dirty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556792"/>
            <a:ext cx="4857124" cy="4963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4104456" cy="6319307"/>
          </a:xfrm>
          <a:prstGeom prst="rect">
            <a:avLst/>
          </a:prstGeom>
        </p:spPr>
      </p:pic>
      <p:pic>
        <p:nvPicPr>
          <p:cNvPr id="3" name="Slika 2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42387">
            <a:off x="4316838" y="475339"/>
            <a:ext cx="3741081" cy="5861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Put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candle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inside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it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enjoy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pleasant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atmosphere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sl-SI" sz="2400" dirty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2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5857995" cy="4952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7596336" cy="5697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no">
  <a:themeElements>
    <a:clrScheme name="Mestn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stn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n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</TotalTime>
  <Words>90</Words>
  <Application>Microsoft Office PowerPoint</Application>
  <PresentationFormat>Diaprojekcija na zaslonu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Georgia</vt:lpstr>
      <vt:lpstr>Wingdings</vt:lpstr>
      <vt:lpstr>Wingdings 2</vt:lpstr>
      <vt:lpstr>Mestno</vt:lpstr>
      <vt:lpstr>Tone Pavček Primary School, Mirna Peč, Slovenia   Recycling Club</vt:lpstr>
      <vt:lpstr>You need: a plastic bottle, an utility knife, scissors, a candle, a lighter</vt:lpstr>
      <vt:lpstr>Cut the bottom off the plastic bottle.</vt:lpstr>
      <vt:lpstr>Cut about 2 cm deep and 0,5 cm wide strips into the bottle.</vt:lpstr>
      <vt:lpstr>Light the candle and move the bottle (only the strips) closer. Plastic bends because of the heat.</vt:lpstr>
      <vt:lpstr>PowerPointova predstavitev</vt:lpstr>
      <vt:lpstr>Put a candle inside of it and enjoy the pleasant atmosphere 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šola Toneta Pavčka  mirna peč, slovenija  interesna dejavnost RECIKLIRANJE</dc:title>
  <dc:creator>Uporabnik</dc:creator>
  <cp:lastModifiedBy>viz15</cp:lastModifiedBy>
  <cp:revision>12</cp:revision>
  <dcterms:created xsi:type="dcterms:W3CDTF">2016-10-27T11:29:15Z</dcterms:created>
  <dcterms:modified xsi:type="dcterms:W3CDTF">2016-11-25T09:08:07Z</dcterms:modified>
</cp:coreProperties>
</file>