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65" r:id="rId6"/>
    <p:sldId id="266" r:id="rId7"/>
    <p:sldId id="267" r:id="rId8"/>
    <p:sldId id="268" r:id="rId9"/>
    <p:sldId id="269" r:id="rId10"/>
    <p:sldId id="270"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Zaokroži kota na diagonali pravokotnika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Naslov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l-SI" smtClean="0"/>
              <a:t>Kliknite, če želite urediti slog podnaslova matrice</a:t>
            </a:r>
            <a:endParaRPr kumimoji="0" lang="en-US"/>
          </a:p>
        </p:txBody>
      </p:sp>
      <p:sp>
        <p:nvSpPr>
          <p:cNvPr id="10" name="Ograda datuma 9"/>
          <p:cNvSpPr>
            <a:spLocks noGrp="1"/>
          </p:cNvSpPr>
          <p:nvPr>
            <p:ph type="dt" sz="half" idx="10"/>
          </p:nvPr>
        </p:nvSpPr>
        <p:spPr>
          <a:xfrm>
            <a:off x="5562600" y="6509004"/>
            <a:ext cx="3002280" cy="274320"/>
          </a:xfrm>
        </p:spPr>
        <p:txBody>
          <a:bodyPr vert="horz" rtlCol="0"/>
          <a:lstStyle>
            <a:extLst/>
          </a:lstStyle>
          <a:p>
            <a:fld id="{391C1C1D-1919-45F4-BAC0-87FFE188843E}" type="datetimeFigureOut">
              <a:rPr lang="sl-SI" smtClean="0"/>
              <a:pPr/>
              <a:t>25.11.2016</a:t>
            </a:fld>
            <a:endParaRPr lang="sl-SI"/>
          </a:p>
        </p:txBody>
      </p:sp>
      <p:sp>
        <p:nvSpPr>
          <p:cNvPr id="11" name="Ograda številke diapoz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E926795-7923-4F6C-8235-CCA85B128032}" type="slidenum">
              <a:rPr lang="sl-SI" smtClean="0"/>
              <a:pPr/>
              <a:t>‹#›</a:t>
            </a:fld>
            <a:endParaRPr lang="sl-SI"/>
          </a:p>
        </p:txBody>
      </p:sp>
      <p:sp>
        <p:nvSpPr>
          <p:cNvPr id="12" name="Ograda noge 11"/>
          <p:cNvSpPr>
            <a:spLocks noGrp="1"/>
          </p:cNvSpPr>
          <p:nvPr>
            <p:ph type="ftr" sz="quarter" idx="12"/>
          </p:nvPr>
        </p:nvSpPr>
        <p:spPr>
          <a:xfrm>
            <a:off x="1600200" y="6509004"/>
            <a:ext cx="3907464" cy="274320"/>
          </a:xfrm>
        </p:spPr>
        <p:txBody>
          <a:bodyPr vert="horz" rtlCol="0"/>
          <a:lstStyle>
            <a:extLst/>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5E926795-7923-4F6C-8235-CCA85B128032}"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lvl1pPr algn="l">
              <a:defRPr/>
            </a:lvl1pPr>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5E926795-7923-4F6C-8235-CCA85B128032}"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7" name="Pravokotni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5E926795-7923-4F6C-8235-CCA85B128032}"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7" name="Pravokotni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l-SI" smtClean="0"/>
              <a:t>Kliknite, če želite urediti sloge besedila matrice</a:t>
            </a:r>
          </a:p>
        </p:txBody>
      </p:sp>
      <p:sp>
        <p:nvSpPr>
          <p:cNvPr id="8" name="Ograda datuma 7"/>
          <p:cNvSpPr>
            <a:spLocks noGrp="1"/>
          </p:cNvSpPr>
          <p:nvPr>
            <p:ph type="dt" sz="half" idx="10"/>
          </p:nvPr>
        </p:nvSpPr>
        <p:spPr>
          <a:xfrm>
            <a:off x="5562600" y="6513670"/>
            <a:ext cx="3002280" cy="274320"/>
          </a:xfrm>
        </p:spPr>
        <p:txBody>
          <a:bodyPr vert="horz" rtlCol="0"/>
          <a:lstStyle>
            <a:extLst/>
          </a:lstStyle>
          <a:p>
            <a:fld id="{391C1C1D-1919-45F4-BAC0-87FFE188843E}" type="datetimeFigureOut">
              <a:rPr lang="sl-SI" smtClean="0"/>
              <a:pPr/>
              <a:t>25.11.2016</a:t>
            </a:fld>
            <a:endParaRPr lang="sl-SI"/>
          </a:p>
        </p:txBody>
      </p:sp>
      <p:sp>
        <p:nvSpPr>
          <p:cNvPr id="9" name="Ograda številke diapoz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E926795-7923-4F6C-8235-CCA85B128032}" type="slidenum">
              <a:rPr lang="sl-SI" smtClean="0"/>
              <a:pPr/>
              <a:t>‹#›</a:t>
            </a:fld>
            <a:endParaRPr lang="sl-SI"/>
          </a:p>
        </p:txBody>
      </p:sp>
      <p:sp>
        <p:nvSpPr>
          <p:cNvPr id="10" name="Ograda noge 9"/>
          <p:cNvSpPr>
            <a:spLocks noGrp="1"/>
          </p:cNvSpPr>
          <p:nvPr>
            <p:ph type="ftr" sz="quarter" idx="12"/>
          </p:nvPr>
        </p:nvSpPr>
        <p:spPr>
          <a:xfrm>
            <a:off x="1600200" y="6513670"/>
            <a:ext cx="3907464" cy="274320"/>
          </a:xfrm>
        </p:spPr>
        <p:txBody>
          <a:bodyPr vert="horz" rtlCol="0"/>
          <a:lstStyle>
            <a:extLst/>
          </a:lstStyle>
          <a:p>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a:xfrm>
            <a:off x="8641080" y="6514568"/>
            <a:ext cx="464288" cy="274320"/>
          </a:xfrm>
        </p:spPr>
        <p:txBody>
          <a:bodyPr/>
          <a:lstStyle>
            <a:extLst/>
          </a:lstStyle>
          <a:p>
            <a:fld id="{5E926795-7923-4F6C-8235-CCA85B128032}" type="slidenum">
              <a:rPr lang="sl-SI" smtClean="0"/>
              <a:pPr/>
              <a:t>‹#›</a:t>
            </a:fld>
            <a:endParaRPr lang="sl-SI"/>
          </a:p>
        </p:txBody>
      </p:sp>
      <p:sp>
        <p:nvSpPr>
          <p:cNvPr id="10" name="Pravokotni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Pravokotni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avokotni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Naslov 1"/>
          <p:cNvSpPr>
            <a:spLocks noGrp="1"/>
          </p:cNvSpPr>
          <p:nvPr>
            <p:ph type="title"/>
          </p:nvPr>
        </p:nvSpPr>
        <p:spPr>
          <a:xfrm>
            <a:off x="457200" y="251948"/>
            <a:ext cx="8229600" cy="1143000"/>
          </a:xfrm>
        </p:spPr>
        <p:txBody>
          <a:bodyPr anchor="b"/>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8" name="Ograda noge 7"/>
          <p:cNvSpPr>
            <a:spLocks noGrp="1"/>
          </p:cNvSpPr>
          <p:nvPr>
            <p:ph type="ftr" sz="quarter" idx="11"/>
          </p:nvPr>
        </p:nvSpPr>
        <p:spPr/>
        <p:txBody>
          <a:bodyPr/>
          <a:lstStyle>
            <a:extLst/>
          </a:lstStyle>
          <a:p>
            <a:endParaRPr lang="sl-SI"/>
          </a:p>
        </p:txBody>
      </p:sp>
      <p:sp>
        <p:nvSpPr>
          <p:cNvPr id="9" name="Ograda številke diapozitiva 8"/>
          <p:cNvSpPr>
            <a:spLocks noGrp="1"/>
          </p:cNvSpPr>
          <p:nvPr>
            <p:ph type="sldNum" sz="quarter" idx="12"/>
          </p:nvPr>
        </p:nvSpPr>
        <p:spPr>
          <a:xfrm>
            <a:off x="8641080" y="6514568"/>
            <a:ext cx="464288" cy="274320"/>
          </a:xfrm>
        </p:spPr>
        <p:txBody>
          <a:bodyPr/>
          <a:lstStyle>
            <a:extLst/>
          </a:lstStyle>
          <a:p>
            <a:fld id="{5E926795-7923-4F6C-8235-CCA85B128032}"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53218"/>
            <a:ext cx="8229600" cy="1143000"/>
          </a:xfrm>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4" name="Ograda noge 3"/>
          <p:cNvSpPr>
            <a:spLocks noGrp="1"/>
          </p:cNvSpPr>
          <p:nvPr>
            <p:ph type="ftr" sz="quarter" idx="11"/>
          </p:nvPr>
        </p:nvSpPr>
        <p:spPr/>
        <p:txBody>
          <a:bodyPr/>
          <a:lstStyle>
            <a:extLst/>
          </a:lstStyle>
          <a:p>
            <a:endParaRPr lang="sl-SI"/>
          </a:p>
        </p:txBody>
      </p:sp>
      <p:sp>
        <p:nvSpPr>
          <p:cNvPr id="5" name="Ograda številke diapozitiva 4"/>
          <p:cNvSpPr>
            <a:spLocks noGrp="1"/>
          </p:cNvSpPr>
          <p:nvPr>
            <p:ph type="sldNum" sz="quarter" idx="12"/>
          </p:nvPr>
        </p:nvSpPr>
        <p:spPr/>
        <p:txBody>
          <a:bodyPr/>
          <a:lstStyle>
            <a:extLst/>
          </a:lstStyle>
          <a:p>
            <a:fld id="{5E926795-7923-4F6C-8235-CCA85B128032}" type="slidenum">
              <a:rPr lang="sl-SI" smtClean="0"/>
              <a:pPr/>
              <a:t>‹#›</a:t>
            </a:fld>
            <a:endParaRPr lang="sl-SI"/>
          </a:p>
        </p:txBody>
      </p:sp>
      <p:sp>
        <p:nvSpPr>
          <p:cNvPr id="7" name="Pravokotni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extLst/>
          </a:lstStyle>
          <a:p>
            <a:fld id="{391C1C1D-1919-45F4-BAC0-87FFE188843E}" type="datetimeFigureOut">
              <a:rPr lang="sl-SI" smtClean="0"/>
              <a:pPr/>
              <a:t>25.11.2016</a:t>
            </a:fld>
            <a:endParaRPr lang="sl-SI"/>
          </a:p>
        </p:txBody>
      </p:sp>
      <p:sp>
        <p:nvSpPr>
          <p:cNvPr id="3" name="Ograda noge 2"/>
          <p:cNvSpPr>
            <a:spLocks noGrp="1"/>
          </p:cNvSpPr>
          <p:nvPr>
            <p:ph type="ftr" sz="quarter" idx="11"/>
          </p:nvPr>
        </p:nvSpPr>
        <p:spPr/>
        <p:txBody>
          <a:bodyPr/>
          <a:lstStyle>
            <a:extLst/>
          </a:lstStyle>
          <a:p>
            <a:endParaRPr lang="sl-SI"/>
          </a:p>
        </p:txBody>
      </p:sp>
      <p:sp>
        <p:nvSpPr>
          <p:cNvPr id="4" name="Ograda številke diapozitiva 3"/>
          <p:cNvSpPr>
            <a:spLocks noGrp="1"/>
          </p:cNvSpPr>
          <p:nvPr>
            <p:ph type="sldNum" sz="quarter" idx="12"/>
          </p:nvPr>
        </p:nvSpPr>
        <p:spPr/>
        <p:txBody>
          <a:bodyPr/>
          <a:lstStyle>
            <a:extLst/>
          </a:lstStyle>
          <a:p>
            <a:fld id="{5E926795-7923-4F6C-8235-CCA85B128032}"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2"/>
      </p:bgRef>
    </p:bg>
    <p:spTree>
      <p:nvGrpSpPr>
        <p:cNvPr id="1" name=""/>
        <p:cNvGrpSpPr/>
        <p:nvPr/>
      </p:nvGrpSpPr>
      <p:grpSpPr>
        <a:xfrm>
          <a:off x="0" y="0"/>
          <a:ext cx="0" cy="0"/>
          <a:chOff x="0" y="0"/>
          <a:chExt cx="0" cy="0"/>
        </a:xfrm>
      </p:grpSpPr>
      <p:sp>
        <p:nvSpPr>
          <p:cNvPr id="8" name="Pravokotni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4963136" y="304800"/>
            <a:ext cx="3931920" cy="762000"/>
          </a:xfrm>
        </p:spPr>
        <p:txBody>
          <a:bodyPr anchor="b"/>
          <a:lstStyle>
            <a:lvl1pPr marL="0" algn="r">
              <a:buNone/>
              <a:defRPr sz="2000" b="1"/>
            </a:lvl1pPr>
            <a:extLst/>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9" name="Ograda datuma 8"/>
          <p:cNvSpPr>
            <a:spLocks noGrp="1"/>
          </p:cNvSpPr>
          <p:nvPr>
            <p:ph type="dt" sz="half" idx="10"/>
          </p:nvPr>
        </p:nvSpPr>
        <p:spPr>
          <a:xfrm>
            <a:off x="5562600" y="6513670"/>
            <a:ext cx="3002280" cy="274320"/>
          </a:xfrm>
        </p:spPr>
        <p:txBody>
          <a:bodyPr vert="horz" rtlCol="0"/>
          <a:lstStyle>
            <a:extLst/>
          </a:lstStyle>
          <a:p>
            <a:fld id="{391C1C1D-1919-45F4-BAC0-87FFE188843E}" type="datetimeFigureOut">
              <a:rPr lang="sl-SI" smtClean="0"/>
              <a:pPr/>
              <a:t>25.11.2016</a:t>
            </a:fld>
            <a:endParaRPr lang="sl-SI"/>
          </a:p>
        </p:txBody>
      </p:sp>
      <p:sp>
        <p:nvSpPr>
          <p:cNvPr id="10" name="Ograda številke diapoz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E926795-7923-4F6C-8235-CCA85B128032}" type="slidenum">
              <a:rPr lang="sl-SI" smtClean="0"/>
              <a:pPr/>
              <a:t>‹#›</a:t>
            </a:fld>
            <a:endParaRPr lang="sl-SI"/>
          </a:p>
        </p:txBody>
      </p:sp>
      <p:sp>
        <p:nvSpPr>
          <p:cNvPr id="11" name="Ograda noge 10"/>
          <p:cNvSpPr>
            <a:spLocks noGrp="1"/>
          </p:cNvSpPr>
          <p:nvPr>
            <p:ph type="ftr" sz="quarter" idx="12"/>
          </p:nvPr>
        </p:nvSpPr>
        <p:spPr>
          <a:xfrm>
            <a:off x="1600200" y="6513670"/>
            <a:ext cx="3907464" cy="274320"/>
          </a:xfrm>
        </p:spPr>
        <p:txBody>
          <a:bodyPr vert="horz" rtlCol="0"/>
          <a:lstStyle>
            <a:extLst/>
          </a:lstStyle>
          <a:p>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3040443" y="4724400"/>
            <a:ext cx="5486400" cy="664536"/>
          </a:xfrm>
        </p:spPr>
        <p:txBody>
          <a:bodyPr anchor="b"/>
          <a:lstStyle>
            <a:lvl1pPr marL="0" algn="r">
              <a:buNone/>
              <a:defRPr sz="2000" b="1"/>
            </a:lvl1pPr>
            <a:extLst/>
          </a:lstStyle>
          <a:p>
            <a:r>
              <a:rPr kumimoji="0" lang="sl-SI" smtClean="0"/>
              <a:t>Kliknite, če želite urediti slog naslova matrice</a:t>
            </a:r>
            <a:endParaRPr kumimoji="0" lang="en-US"/>
          </a:p>
        </p:txBody>
      </p:sp>
      <p:sp>
        <p:nvSpPr>
          <p:cNvPr id="4" name="Ograda besedila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sl-SI" smtClean="0"/>
              <a:t>Kliknite, če želite urediti sloge besedila matrice</a:t>
            </a:r>
          </a:p>
        </p:txBody>
      </p:sp>
      <p:sp>
        <p:nvSpPr>
          <p:cNvPr id="13" name="Ograda slik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sl-SI" smtClean="0">
                <a:solidFill>
                  <a:schemeClr val="lt1"/>
                </a:solidFill>
                <a:latin typeface="+mn-lt"/>
                <a:ea typeface="+mn-ea"/>
                <a:cs typeface="+mn-cs"/>
              </a:rPr>
              <a:t>Kliknite ikono, če želite dodati sliko</a:t>
            </a:r>
            <a:endParaRPr kumimoji="0" lang="en-US" dirty="0">
              <a:solidFill>
                <a:schemeClr val="lt1"/>
              </a:solidFill>
              <a:latin typeface="+mn-lt"/>
              <a:ea typeface="+mn-ea"/>
              <a:cs typeface="+mn-cs"/>
            </a:endParaRPr>
          </a:p>
        </p:txBody>
      </p:sp>
      <p:sp>
        <p:nvSpPr>
          <p:cNvPr id="8" name="Ograda datuma 7"/>
          <p:cNvSpPr>
            <a:spLocks noGrp="1"/>
          </p:cNvSpPr>
          <p:nvPr>
            <p:ph type="dt" sz="half" idx="10"/>
          </p:nvPr>
        </p:nvSpPr>
        <p:spPr>
          <a:xfrm>
            <a:off x="5562600" y="6509004"/>
            <a:ext cx="3002280" cy="274320"/>
          </a:xfrm>
        </p:spPr>
        <p:txBody>
          <a:bodyPr vert="horz" rtlCol="0"/>
          <a:lstStyle>
            <a:extLst/>
          </a:lstStyle>
          <a:p>
            <a:fld id="{391C1C1D-1919-45F4-BAC0-87FFE188843E}" type="datetimeFigureOut">
              <a:rPr lang="sl-SI" smtClean="0"/>
              <a:pPr/>
              <a:t>25.11.2016</a:t>
            </a:fld>
            <a:endParaRPr lang="sl-SI"/>
          </a:p>
        </p:txBody>
      </p:sp>
      <p:sp>
        <p:nvSpPr>
          <p:cNvPr id="9" name="Ograda številke diapoz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E926795-7923-4F6C-8235-CCA85B128032}" type="slidenum">
              <a:rPr lang="sl-SI" smtClean="0"/>
              <a:pPr/>
              <a:t>‹#›</a:t>
            </a:fld>
            <a:endParaRPr lang="sl-SI"/>
          </a:p>
        </p:txBody>
      </p:sp>
      <p:sp>
        <p:nvSpPr>
          <p:cNvPr id="10" name="Ograda noge 9"/>
          <p:cNvSpPr>
            <a:spLocks noGrp="1"/>
          </p:cNvSpPr>
          <p:nvPr>
            <p:ph type="ftr" sz="quarter" idx="12"/>
          </p:nvPr>
        </p:nvSpPr>
        <p:spPr>
          <a:xfrm>
            <a:off x="1600200" y="6509004"/>
            <a:ext cx="3907464" cy="274320"/>
          </a:xfrm>
        </p:spPr>
        <p:txBody>
          <a:bodyPr vert="horz" rtlCol="0"/>
          <a:lstStyle>
            <a:extLst/>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Zaokroži kota na diagonali pravokotnika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Ograda no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sl-SI"/>
          </a:p>
        </p:txBody>
      </p:sp>
      <p:sp>
        <p:nvSpPr>
          <p:cNvPr id="14" name="Ograda datum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91C1C1D-1919-45F4-BAC0-87FFE188843E}" type="datetimeFigureOut">
              <a:rPr lang="sl-SI" smtClean="0"/>
              <a:pPr/>
              <a:t>25.11.2016</a:t>
            </a:fld>
            <a:endParaRPr lang="sl-SI"/>
          </a:p>
        </p:txBody>
      </p:sp>
      <p:sp>
        <p:nvSpPr>
          <p:cNvPr id="23" name="Ograda številke diapoz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E926795-7923-4F6C-8235-CCA85B128032}" type="slidenum">
              <a:rPr lang="sl-SI" smtClean="0"/>
              <a:pPr/>
              <a:t>‹#›</a:t>
            </a:fld>
            <a:endParaRPr lang="sl-SI"/>
          </a:p>
        </p:txBody>
      </p:sp>
      <p:sp>
        <p:nvSpPr>
          <p:cNvPr id="22" name="Ograda naslova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CATAPULTS MADE OF SCRAP MATERIAL</a:t>
            </a:r>
            <a:endParaRPr lang="sl-SI" dirty="0"/>
          </a:p>
        </p:txBody>
      </p:sp>
      <p:sp>
        <p:nvSpPr>
          <p:cNvPr id="3" name="Podnaslov 2"/>
          <p:cNvSpPr>
            <a:spLocks noGrp="1"/>
          </p:cNvSpPr>
          <p:nvPr>
            <p:ph type="subTitle" idx="1"/>
          </p:nvPr>
        </p:nvSpPr>
        <p:spPr>
          <a:xfrm>
            <a:off x="467544" y="2819400"/>
            <a:ext cx="8226290" cy="1752600"/>
          </a:xfrm>
        </p:spPr>
        <p:txBody>
          <a:bodyPr>
            <a:normAutofit/>
          </a:bodyPr>
          <a:lstStyle/>
          <a:p>
            <a:pPr algn="l"/>
            <a:r>
              <a:rPr lang="en-US" dirty="0"/>
              <a:t>Tone </a:t>
            </a:r>
            <a:r>
              <a:rPr lang="en-US" dirty="0" err="1"/>
              <a:t>Pavček</a:t>
            </a:r>
            <a:r>
              <a:rPr lang="en-US" dirty="0"/>
              <a:t> Primary School, </a:t>
            </a:r>
            <a:r>
              <a:rPr lang="en-US" dirty="0" err="1"/>
              <a:t>Mirna</a:t>
            </a:r>
            <a:r>
              <a:rPr lang="en-US" dirty="0"/>
              <a:t> </a:t>
            </a:r>
            <a:r>
              <a:rPr lang="en-US" dirty="0" err="1" smtClean="0"/>
              <a:t>Peč</a:t>
            </a:r>
            <a:r>
              <a:rPr lang="sl-SI" dirty="0" smtClean="0"/>
              <a:t>, </a:t>
            </a:r>
            <a:r>
              <a:rPr lang="sl-SI" dirty="0" err="1" smtClean="0"/>
              <a:t>Slovenia</a:t>
            </a:r>
            <a:endParaRPr lang="sl-SI" dirty="0" smtClean="0"/>
          </a:p>
          <a:p>
            <a:pPr algn="l"/>
            <a:r>
              <a:rPr lang="sl-SI" dirty="0" err="1" smtClean="0"/>
              <a:t>Recycling</a:t>
            </a:r>
            <a:r>
              <a:rPr lang="sl-SI" dirty="0" smtClean="0"/>
              <a:t> </a:t>
            </a:r>
            <a:r>
              <a:rPr lang="sl-SI" dirty="0" err="1" smtClean="0"/>
              <a:t>Club</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0161024_135214.jpg"/>
          <p:cNvPicPr>
            <a:picLocks noChangeAspect="1"/>
          </p:cNvPicPr>
          <p:nvPr/>
        </p:nvPicPr>
        <p:blipFill>
          <a:blip r:embed="rId2" cstate="print"/>
          <a:stretch>
            <a:fillRect/>
          </a:stretch>
        </p:blipFill>
        <p:spPr>
          <a:xfrm>
            <a:off x="1619672" y="332656"/>
            <a:ext cx="5904656" cy="60267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sl-SI" sz="1800" dirty="0" err="1" smtClean="0"/>
              <a:t>We</a:t>
            </a:r>
            <a:r>
              <a:rPr lang="sl-SI" sz="1800" dirty="0" smtClean="0"/>
              <a:t> ate a lot </a:t>
            </a:r>
            <a:r>
              <a:rPr lang="sl-SI" sz="1800" dirty="0" err="1" smtClean="0"/>
              <a:t>of</a:t>
            </a:r>
            <a:r>
              <a:rPr lang="sl-SI" sz="1800" dirty="0" smtClean="0"/>
              <a:t> </a:t>
            </a:r>
            <a:r>
              <a:rPr lang="sl-SI" sz="1800" dirty="0" err="1" smtClean="0"/>
              <a:t>ice</a:t>
            </a:r>
            <a:r>
              <a:rPr lang="sl-SI" sz="1800" dirty="0" smtClean="0"/>
              <a:t> </a:t>
            </a:r>
            <a:r>
              <a:rPr lang="sl-SI" sz="1800" dirty="0" err="1" smtClean="0"/>
              <a:t>cream</a:t>
            </a:r>
            <a:r>
              <a:rPr lang="sl-SI" sz="1800" dirty="0" smtClean="0"/>
              <a:t> in </a:t>
            </a:r>
            <a:r>
              <a:rPr lang="sl-SI" sz="1800" dirty="0" err="1" smtClean="0"/>
              <a:t>the</a:t>
            </a:r>
            <a:r>
              <a:rPr lang="sl-SI" sz="1800" dirty="0" smtClean="0"/>
              <a:t> </a:t>
            </a:r>
            <a:r>
              <a:rPr lang="sl-SI" sz="1800" dirty="0" err="1" smtClean="0"/>
              <a:t>summer</a:t>
            </a:r>
            <a:r>
              <a:rPr lang="sl-SI" sz="1800" dirty="0" smtClean="0"/>
              <a:t> </a:t>
            </a:r>
            <a:r>
              <a:rPr lang="sl-SI" sz="1800" dirty="0" err="1" smtClean="0"/>
              <a:t>and</a:t>
            </a:r>
            <a:r>
              <a:rPr lang="sl-SI" sz="1800" dirty="0" smtClean="0"/>
              <a:t> </a:t>
            </a:r>
            <a:r>
              <a:rPr lang="sl-SI" sz="1800" dirty="0" err="1" smtClean="0"/>
              <a:t>saved</a:t>
            </a:r>
            <a:r>
              <a:rPr lang="sl-SI" sz="1800" dirty="0" smtClean="0"/>
              <a:t> </a:t>
            </a:r>
            <a:r>
              <a:rPr lang="sl-SI" sz="1800" dirty="0" err="1" smtClean="0"/>
              <a:t>the</a:t>
            </a:r>
            <a:r>
              <a:rPr lang="sl-SI" sz="1800" dirty="0" smtClean="0"/>
              <a:t> </a:t>
            </a:r>
            <a:r>
              <a:rPr lang="sl-SI" sz="1800" dirty="0" err="1" smtClean="0"/>
              <a:t>sticks</a:t>
            </a:r>
            <a:r>
              <a:rPr lang="sl-SI" sz="1800" dirty="0" smtClean="0"/>
              <a:t> to make </a:t>
            </a:r>
            <a:r>
              <a:rPr lang="sl-SI" sz="1800" dirty="0" err="1" smtClean="0"/>
              <a:t>the</a:t>
            </a:r>
            <a:r>
              <a:rPr lang="sl-SI" sz="1800" dirty="0" smtClean="0"/>
              <a:t> </a:t>
            </a:r>
            <a:r>
              <a:rPr lang="sl-SI" sz="1800" dirty="0" err="1" smtClean="0"/>
              <a:t>catapult</a:t>
            </a:r>
            <a:r>
              <a:rPr lang="sl-SI" sz="1800" dirty="0" smtClean="0"/>
              <a:t>.</a:t>
            </a:r>
            <a:br>
              <a:rPr lang="sl-SI" sz="1800" dirty="0" smtClean="0"/>
            </a:br>
            <a:r>
              <a:rPr lang="sl-SI" sz="1800" dirty="0" smtClean="0"/>
              <a:t>Material: </a:t>
            </a:r>
            <a:r>
              <a:rPr lang="sl-SI" sz="1800" dirty="0" err="1" smtClean="0"/>
              <a:t>ice</a:t>
            </a:r>
            <a:r>
              <a:rPr lang="sl-SI" sz="1800" dirty="0" smtClean="0"/>
              <a:t> </a:t>
            </a:r>
            <a:r>
              <a:rPr lang="sl-SI" sz="1800" dirty="0" err="1" smtClean="0"/>
              <a:t>cream</a:t>
            </a:r>
            <a:r>
              <a:rPr lang="sl-SI" sz="1800" dirty="0" smtClean="0"/>
              <a:t> </a:t>
            </a:r>
            <a:r>
              <a:rPr lang="sl-SI" sz="1800" dirty="0" err="1" smtClean="0"/>
              <a:t>sticks</a:t>
            </a:r>
            <a:r>
              <a:rPr lang="sl-SI" sz="1800" dirty="0" smtClean="0"/>
              <a:t>, </a:t>
            </a:r>
            <a:r>
              <a:rPr lang="sl-SI" sz="1800" dirty="0" err="1" smtClean="0"/>
              <a:t>felt</a:t>
            </a:r>
            <a:r>
              <a:rPr lang="sl-SI" sz="1800" dirty="0" smtClean="0"/>
              <a:t>-tip </a:t>
            </a:r>
            <a:r>
              <a:rPr lang="sl-SI" sz="1800" dirty="0" err="1" smtClean="0"/>
              <a:t>pens</a:t>
            </a:r>
            <a:r>
              <a:rPr lang="sl-SI" sz="1800" dirty="0" smtClean="0"/>
              <a:t>, </a:t>
            </a:r>
            <a:r>
              <a:rPr lang="sl-SI" sz="1800" dirty="0" err="1" smtClean="0"/>
              <a:t>rubber</a:t>
            </a:r>
            <a:r>
              <a:rPr lang="sl-SI" sz="1800" dirty="0" smtClean="0"/>
              <a:t> </a:t>
            </a:r>
            <a:r>
              <a:rPr lang="sl-SI" sz="1800" dirty="0" err="1" smtClean="0"/>
              <a:t>bands</a:t>
            </a:r>
            <a:r>
              <a:rPr lang="sl-SI" sz="1800" dirty="0" smtClean="0"/>
              <a:t>, a cap </a:t>
            </a:r>
            <a:r>
              <a:rPr lang="sl-SI" sz="1800" dirty="0" err="1" smtClean="0"/>
              <a:t>from</a:t>
            </a:r>
            <a:r>
              <a:rPr lang="sl-SI" sz="1800" dirty="0" smtClean="0"/>
              <a:t> </a:t>
            </a:r>
            <a:r>
              <a:rPr lang="sl-SI" sz="1800" dirty="0"/>
              <a:t>a</a:t>
            </a:r>
            <a:r>
              <a:rPr lang="sl-SI" sz="1800" dirty="0" smtClean="0"/>
              <a:t> </a:t>
            </a:r>
            <a:r>
              <a:rPr lang="sl-SI" sz="1800" dirty="0" err="1" smtClean="0"/>
              <a:t>bottle</a:t>
            </a:r>
            <a:r>
              <a:rPr lang="sl-SI" sz="1800" dirty="0" smtClean="0"/>
              <a:t>, a </a:t>
            </a:r>
            <a:r>
              <a:rPr lang="sl-SI" sz="1800" dirty="0" err="1" smtClean="0"/>
              <a:t>gluegun</a:t>
            </a:r>
            <a:endParaRPr lang="sl-SI" sz="1800" dirty="0"/>
          </a:p>
        </p:txBody>
      </p:sp>
      <p:pic>
        <p:nvPicPr>
          <p:cNvPr id="9" name="Ograda vsebine 8" descr="1.jpg"/>
          <p:cNvPicPr>
            <a:picLocks noGrp="1" noChangeAspect="1"/>
          </p:cNvPicPr>
          <p:nvPr>
            <p:ph sz="half" idx="1"/>
          </p:nvPr>
        </p:nvPicPr>
        <p:blipFill>
          <a:blip r:embed="rId2" cstate="print"/>
          <a:stretch>
            <a:fillRect/>
          </a:stretch>
        </p:blipFill>
        <p:spPr>
          <a:xfrm>
            <a:off x="331529" y="1556792"/>
            <a:ext cx="8147631" cy="4583044"/>
          </a:xfrm>
        </p:spPr>
      </p:pic>
      <p:sp>
        <p:nvSpPr>
          <p:cNvPr id="8" name="Ograda vsebine 7"/>
          <p:cNvSpPr>
            <a:spLocks noGrp="1"/>
          </p:cNvSpPr>
          <p:nvPr>
            <p:ph sz="half" idx="2"/>
          </p:nvPr>
        </p:nvSpPr>
        <p:spPr/>
        <p:txBody>
          <a:bodyPr/>
          <a:lstStyle/>
          <a:p>
            <a:endParaRPr lang="sl-S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1800" dirty="0" err="1" smtClean="0"/>
              <a:t>Decorate</a:t>
            </a:r>
            <a:r>
              <a:rPr lang="sl-SI" sz="1800" dirty="0" smtClean="0"/>
              <a:t> </a:t>
            </a:r>
            <a:r>
              <a:rPr lang="sl-SI" sz="1800" dirty="0" err="1" smtClean="0"/>
              <a:t>the</a:t>
            </a:r>
            <a:r>
              <a:rPr lang="sl-SI" sz="1800" dirty="0" smtClean="0"/>
              <a:t> </a:t>
            </a:r>
            <a:r>
              <a:rPr lang="sl-SI" sz="1800" dirty="0" err="1" smtClean="0"/>
              <a:t>ice</a:t>
            </a:r>
            <a:r>
              <a:rPr lang="sl-SI" sz="1800" dirty="0" smtClean="0"/>
              <a:t> </a:t>
            </a:r>
            <a:r>
              <a:rPr lang="sl-SI" sz="1800" dirty="0" err="1" smtClean="0"/>
              <a:t>cream</a:t>
            </a:r>
            <a:r>
              <a:rPr lang="sl-SI" sz="1800" dirty="0" smtClean="0"/>
              <a:t> </a:t>
            </a:r>
            <a:r>
              <a:rPr lang="sl-SI" sz="1800" dirty="0" err="1" smtClean="0"/>
              <a:t>sticks</a:t>
            </a:r>
            <a:r>
              <a:rPr lang="sl-SI" sz="1800" dirty="0" smtClean="0"/>
              <a:t>.</a:t>
            </a:r>
            <a:endParaRPr lang="sl-SI" sz="1800" dirty="0"/>
          </a:p>
        </p:txBody>
      </p:sp>
      <p:pic>
        <p:nvPicPr>
          <p:cNvPr id="5" name="Slika 4" descr="1a.jpg"/>
          <p:cNvPicPr>
            <a:picLocks noChangeAspect="1"/>
          </p:cNvPicPr>
          <p:nvPr/>
        </p:nvPicPr>
        <p:blipFill>
          <a:blip r:embed="rId2" cstate="print"/>
          <a:stretch>
            <a:fillRect/>
          </a:stretch>
        </p:blipFill>
        <p:spPr>
          <a:xfrm>
            <a:off x="899592" y="1616336"/>
            <a:ext cx="3168351" cy="2703753"/>
          </a:xfrm>
          <a:prstGeom prst="rect">
            <a:avLst/>
          </a:prstGeom>
        </p:spPr>
      </p:pic>
      <p:pic>
        <p:nvPicPr>
          <p:cNvPr id="7" name="Slika 6" descr="2.jpg"/>
          <p:cNvPicPr>
            <a:picLocks noChangeAspect="1"/>
          </p:cNvPicPr>
          <p:nvPr/>
        </p:nvPicPr>
        <p:blipFill>
          <a:blip r:embed="rId3" cstate="print"/>
          <a:stretch>
            <a:fillRect/>
          </a:stretch>
        </p:blipFill>
        <p:spPr>
          <a:xfrm rot="6202327">
            <a:off x="5217540" y="2390383"/>
            <a:ext cx="3597178" cy="3133154"/>
          </a:xfrm>
          <a:prstGeom prst="rect">
            <a:avLst/>
          </a:prstGeom>
        </p:spPr>
      </p:pic>
      <p:pic>
        <p:nvPicPr>
          <p:cNvPr id="8" name="Slika 7" descr="3.jpg"/>
          <p:cNvPicPr>
            <a:picLocks noChangeAspect="1"/>
          </p:cNvPicPr>
          <p:nvPr/>
        </p:nvPicPr>
        <p:blipFill>
          <a:blip r:embed="rId4" cstate="print"/>
          <a:stretch>
            <a:fillRect/>
          </a:stretch>
        </p:blipFill>
        <p:spPr>
          <a:xfrm rot="20165353">
            <a:off x="2183949" y="3710435"/>
            <a:ext cx="3707904" cy="25035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79985" y="836712"/>
            <a:ext cx="8208912" cy="703522"/>
          </a:xfrm>
        </p:spPr>
        <p:txBody>
          <a:bodyPr>
            <a:noAutofit/>
          </a:bodyPr>
          <a:lstStyle/>
          <a:p>
            <a:pPr algn="just"/>
            <a:r>
              <a:rPr lang="sl-SI" sz="1800" dirty="0" smtClean="0"/>
              <a:t/>
            </a:r>
            <a:br>
              <a:rPr lang="sl-SI" sz="1800" dirty="0" smtClean="0"/>
            </a:br>
            <a:r>
              <a:rPr lang="sl-SI" sz="1800" dirty="0" err="1" smtClean="0"/>
              <a:t>Stack</a:t>
            </a:r>
            <a:r>
              <a:rPr lang="sl-SI" sz="1800" dirty="0" smtClean="0"/>
              <a:t> </a:t>
            </a:r>
            <a:r>
              <a:rPr lang="sl-SI" sz="1800" dirty="0" err="1" smtClean="0"/>
              <a:t>two</a:t>
            </a:r>
            <a:r>
              <a:rPr lang="sl-SI" sz="1800" dirty="0" smtClean="0"/>
              <a:t> </a:t>
            </a:r>
            <a:r>
              <a:rPr lang="sl-SI" sz="1800" dirty="0" err="1" smtClean="0"/>
              <a:t>decorated</a:t>
            </a:r>
            <a:r>
              <a:rPr lang="sl-SI" sz="1800" dirty="0" smtClean="0"/>
              <a:t> </a:t>
            </a:r>
            <a:r>
              <a:rPr lang="sl-SI" sz="1800" dirty="0" err="1" smtClean="0"/>
              <a:t>sticks</a:t>
            </a:r>
            <a:r>
              <a:rPr lang="sl-SI" sz="1800" dirty="0" smtClean="0"/>
              <a:t> </a:t>
            </a:r>
            <a:r>
              <a:rPr lang="sl-SI" sz="1800" dirty="0" err="1" smtClean="0"/>
              <a:t>together</a:t>
            </a:r>
            <a:r>
              <a:rPr lang="sl-SI" sz="1800" dirty="0" smtClean="0"/>
              <a:t>, </a:t>
            </a:r>
            <a:r>
              <a:rPr lang="sl-SI" sz="1800" dirty="0" err="1" smtClean="0"/>
              <a:t>then</a:t>
            </a:r>
            <a:r>
              <a:rPr lang="sl-SI" sz="1800" dirty="0" smtClean="0"/>
              <a:t> </a:t>
            </a:r>
            <a:r>
              <a:rPr lang="sl-SI" sz="1800" dirty="0" err="1" smtClean="0"/>
              <a:t>wrap</a:t>
            </a:r>
            <a:r>
              <a:rPr lang="sl-SI" sz="1800" dirty="0" smtClean="0"/>
              <a:t> a </a:t>
            </a:r>
            <a:r>
              <a:rPr lang="sl-SI" sz="1800" dirty="0" err="1" smtClean="0"/>
              <a:t>rubber</a:t>
            </a:r>
            <a:r>
              <a:rPr lang="sl-SI" sz="1800" dirty="0" smtClean="0"/>
              <a:t> band </a:t>
            </a:r>
            <a:r>
              <a:rPr lang="sl-SI" sz="1800" dirty="0" err="1" smtClean="0"/>
              <a:t>tightly</a:t>
            </a:r>
            <a:r>
              <a:rPr lang="sl-SI" sz="1800" dirty="0" smtClean="0"/>
              <a:t> on </a:t>
            </a:r>
            <a:r>
              <a:rPr lang="sl-SI" sz="1800" dirty="0" err="1" smtClean="0"/>
              <a:t>both</a:t>
            </a:r>
            <a:r>
              <a:rPr lang="sl-SI" sz="1800" dirty="0" smtClean="0"/>
              <a:t> </a:t>
            </a:r>
            <a:r>
              <a:rPr lang="sl-SI" sz="1800" dirty="0" err="1" smtClean="0"/>
              <a:t>ends</a:t>
            </a:r>
            <a:r>
              <a:rPr lang="sl-SI" sz="1800" dirty="0" smtClean="0"/>
              <a:t>. Take </a:t>
            </a:r>
            <a:r>
              <a:rPr lang="sl-SI" sz="1800" dirty="0" err="1" smtClean="0"/>
              <a:t>two</a:t>
            </a:r>
            <a:r>
              <a:rPr lang="sl-SI" sz="1800" dirty="0" smtClean="0"/>
              <a:t> more </a:t>
            </a:r>
            <a:r>
              <a:rPr lang="sl-SI" sz="1800" dirty="0" err="1" smtClean="0"/>
              <a:t>sticks</a:t>
            </a:r>
            <a:r>
              <a:rPr lang="sl-SI" sz="1800" dirty="0" smtClean="0"/>
              <a:t> </a:t>
            </a:r>
            <a:r>
              <a:rPr lang="sl-SI" sz="1800" dirty="0" err="1" smtClean="0"/>
              <a:t>and</a:t>
            </a:r>
            <a:r>
              <a:rPr lang="sl-SI" sz="1800" dirty="0" smtClean="0"/>
              <a:t> do </a:t>
            </a:r>
            <a:r>
              <a:rPr lang="sl-SI" sz="1800" dirty="0" err="1" smtClean="0"/>
              <a:t>the</a:t>
            </a:r>
            <a:r>
              <a:rPr lang="sl-SI" sz="1800" dirty="0"/>
              <a:t> </a:t>
            </a:r>
            <a:r>
              <a:rPr lang="sl-SI" sz="1800" dirty="0" smtClean="0"/>
              <a:t>same, </a:t>
            </a:r>
            <a:r>
              <a:rPr lang="sl-SI" sz="1800" dirty="0" err="1" smtClean="0"/>
              <a:t>but</a:t>
            </a:r>
            <a:r>
              <a:rPr lang="sl-SI" sz="1800" dirty="0" smtClean="0"/>
              <a:t> </a:t>
            </a:r>
            <a:r>
              <a:rPr lang="sl-SI" sz="1800" dirty="0" err="1" smtClean="0"/>
              <a:t>wrap</a:t>
            </a:r>
            <a:r>
              <a:rPr lang="sl-SI" sz="1800" dirty="0" smtClean="0"/>
              <a:t> </a:t>
            </a:r>
            <a:r>
              <a:rPr lang="sl-SI" sz="1800" dirty="0" err="1" smtClean="0"/>
              <a:t>the</a:t>
            </a:r>
            <a:r>
              <a:rPr lang="sl-SI" sz="1800" dirty="0" smtClean="0"/>
              <a:t> band on one </a:t>
            </a:r>
            <a:r>
              <a:rPr lang="sl-SI" sz="1800" dirty="0" err="1" smtClean="0"/>
              <a:t>side</a:t>
            </a:r>
            <a:r>
              <a:rPr lang="sl-SI" sz="1800" dirty="0"/>
              <a:t> </a:t>
            </a:r>
            <a:r>
              <a:rPr lang="sl-SI" sz="1800" dirty="0" err="1" smtClean="0"/>
              <a:t>only</a:t>
            </a:r>
            <a:r>
              <a:rPr lang="sl-SI" sz="1800" dirty="0" smtClean="0"/>
              <a:t>. </a:t>
            </a:r>
            <a:r>
              <a:rPr lang="sl-SI" sz="1800" dirty="0" err="1" smtClean="0"/>
              <a:t>Put</a:t>
            </a:r>
            <a:r>
              <a:rPr lang="sl-SI" sz="1800" dirty="0" smtClean="0"/>
              <a:t> </a:t>
            </a:r>
            <a:r>
              <a:rPr lang="sl-SI" sz="1800" dirty="0" err="1" smtClean="0"/>
              <a:t>the</a:t>
            </a:r>
            <a:r>
              <a:rPr lang="sl-SI" sz="1800" dirty="0" smtClean="0"/>
              <a:t> </a:t>
            </a:r>
            <a:r>
              <a:rPr lang="sl-SI" sz="1800" dirty="0" err="1" smtClean="0"/>
              <a:t>sticks</a:t>
            </a:r>
            <a:r>
              <a:rPr lang="sl-SI" sz="1800" dirty="0" smtClean="0"/>
              <a:t> </a:t>
            </a:r>
            <a:r>
              <a:rPr lang="sl-SI" sz="1800" dirty="0" err="1" smtClean="0"/>
              <a:t>that</a:t>
            </a:r>
            <a:r>
              <a:rPr lang="sl-SI" sz="1800" dirty="0" smtClean="0"/>
              <a:t> </a:t>
            </a:r>
            <a:r>
              <a:rPr lang="sl-SI" sz="1800" dirty="0" err="1" smtClean="0"/>
              <a:t>have</a:t>
            </a:r>
            <a:r>
              <a:rPr lang="sl-SI" sz="1800" dirty="0" smtClean="0"/>
              <a:t> </a:t>
            </a:r>
            <a:r>
              <a:rPr lang="sl-SI" sz="1800" dirty="0" err="1" smtClean="0"/>
              <a:t>rubber</a:t>
            </a:r>
            <a:r>
              <a:rPr lang="sl-SI" sz="1800" dirty="0" smtClean="0"/>
              <a:t> </a:t>
            </a:r>
            <a:r>
              <a:rPr lang="sl-SI" sz="1800" dirty="0" err="1" smtClean="0"/>
              <a:t>bands</a:t>
            </a:r>
            <a:r>
              <a:rPr lang="sl-SI" sz="1800" dirty="0" smtClean="0"/>
              <a:t> on </a:t>
            </a:r>
            <a:r>
              <a:rPr lang="sl-SI" sz="1800" dirty="0" err="1" smtClean="0"/>
              <a:t>both</a:t>
            </a:r>
            <a:r>
              <a:rPr lang="sl-SI" sz="1800" dirty="0" smtClean="0"/>
              <a:t> </a:t>
            </a:r>
            <a:r>
              <a:rPr lang="sl-SI" sz="1800" dirty="0" err="1" smtClean="0"/>
              <a:t>ends</a:t>
            </a:r>
            <a:r>
              <a:rPr lang="sl-SI" sz="1800" dirty="0" smtClean="0"/>
              <a:t> in </a:t>
            </a:r>
            <a:r>
              <a:rPr lang="sl-SI" sz="1800" dirty="0" err="1" smtClean="0"/>
              <a:t>the</a:t>
            </a:r>
            <a:r>
              <a:rPr lang="sl-SI" sz="1800" dirty="0" smtClean="0"/>
              <a:t> </a:t>
            </a:r>
            <a:r>
              <a:rPr lang="sl-SI" sz="1800" dirty="0" err="1" smtClean="0"/>
              <a:t>middle</a:t>
            </a:r>
            <a:r>
              <a:rPr lang="sl-SI" sz="1800" dirty="0" smtClean="0"/>
              <a:t> </a:t>
            </a:r>
            <a:r>
              <a:rPr lang="sl-SI" sz="1800" dirty="0" err="1" smtClean="0"/>
              <a:t>between</a:t>
            </a:r>
            <a:r>
              <a:rPr lang="sl-SI" sz="1800" dirty="0" smtClean="0"/>
              <a:t> </a:t>
            </a:r>
            <a:r>
              <a:rPr lang="sl-SI" sz="1800" dirty="0" err="1" smtClean="0"/>
              <a:t>the</a:t>
            </a:r>
            <a:r>
              <a:rPr lang="sl-SI" sz="1800" dirty="0" smtClean="0"/>
              <a:t> </a:t>
            </a:r>
            <a:r>
              <a:rPr lang="sl-SI" sz="1800" dirty="0" err="1" smtClean="0"/>
              <a:t>ones</a:t>
            </a:r>
            <a:r>
              <a:rPr lang="sl-SI" sz="1800" dirty="0" smtClean="0"/>
              <a:t> </a:t>
            </a:r>
            <a:r>
              <a:rPr lang="sl-SI" sz="1800" dirty="0" err="1" smtClean="0"/>
              <a:t>with</a:t>
            </a:r>
            <a:r>
              <a:rPr lang="sl-SI" sz="1800" dirty="0" smtClean="0"/>
              <a:t> </a:t>
            </a:r>
            <a:r>
              <a:rPr lang="sl-SI" sz="1800" dirty="0" err="1" smtClean="0"/>
              <a:t>just</a:t>
            </a:r>
            <a:r>
              <a:rPr lang="sl-SI" sz="1800" dirty="0" smtClean="0"/>
              <a:t> one </a:t>
            </a:r>
            <a:r>
              <a:rPr lang="sl-SI" sz="1800" dirty="0" err="1" smtClean="0"/>
              <a:t>rubber</a:t>
            </a:r>
            <a:r>
              <a:rPr lang="sl-SI" sz="1800" dirty="0"/>
              <a:t> </a:t>
            </a:r>
            <a:r>
              <a:rPr lang="sl-SI" sz="1800" dirty="0" smtClean="0"/>
              <a:t>band. </a:t>
            </a:r>
            <a:r>
              <a:rPr lang="sl-SI" sz="1800" dirty="0" err="1" smtClean="0"/>
              <a:t>Tighty</a:t>
            </a:r>
            <a:r>
              <a:rPr lang="sl-SI" sz="1800" dirty="0" smtClean="0"/>
              <a:t> </a:t>
            </a:r>
            <a:r>
              <a:rPr lang="sl-SI" sz="1800" dirty="0" err="1" smtClean="0"/>
              <a:t>wrap</a:t>
            </a:r>
            <a:r>
              <a:rPr lang="sl-SI" sz="1800" dirty="0" smtClean="0"/>
              <a:t> </a:t>
            </a:r>
            <a:r>
              <a:rPr lang="sl-SI" sz="1800" dirty="0" err="1" smtClean="0"/>
              <a:t>another</a:t>
            </a:r>
            <a:r>
              <a:rPr lang="sl-SI" sz="1800" dirty="0" smtClean="0"/>
              <a:t> </a:t>
            </a:r>
            <a:r>
              <a:rPr lang="sl-SI" sz="1800" dirty="0" err="1" smtClean="0"/>
              <a:t>rubber</a:t>
            </a:r>
            <a:r>
              <a:rPr lang="sl-SI" sz="1800" dirty="0" smtClean="0"/>
              <a:t> band </a:t>
            </a:r>
            <a:r>
              <a:rPr lang="sl-SI" sz="1800" dirty="0" err="1" smtClean="0"/>
              <a:t>around</a:t>
            </a:r>
            <a:r>
              <a:rPr lang="sl-SI" sz="1800" dirty="0" smtClean="0"/>
              <a:t> </a:t>
            </a:r>
            <a:r>
              <a:rPr lang="sl-SI" sz="1800" dirty="0" err="1" smtClean="0"/>
              <a:t>the</a:t>
            </a:r>
            <a:r>
              <a:rPr lang="sl-SI" sz="1800" dirty="0" smtClean="0"/>
              <a:t> </a:t>
            </a:r>
            <a:r>
              <a:rPr lang="sl-SI" sz="1800" dirty="0" err="1" smtClean="0"/>
              <a:t>middle</a:t>
            </a:r>
            <a:r>
              <a:rPr lang="sl-SI" sz="1800" dirty="0"/>
              <a:t> </a:t>
            </a:r>
            <a:r>
              <a:rPr lang="sl-SI" sz="1800" dirty="0" smtClean="0"/>
              <a:t>part, </a:t>
            </a:r>
            <a:r>
              <a:rPr lang="sl-SI" sz="1800" dirty="0" err="1" smtClean="0"/>
              <a:t>where</a:t>
            </a:r>
            <a:r>
              <a:rPr lang="sl-SI" sz="1800" dirty="0" smtClean="0"/>
              <a:t> </a:t>
            </a:r>
            <a:r>
              <a:rPr lang="sl-SI" sz="1800" dirty="0" err="1" smtClean="0"/>
              <a:t>the</a:t>
            </a:r>
            <a:r>
              <a:rPr lang="sl-SI" sz="1800" dirty="0" smtClean="0"/>
              <a:t> </a:t>
            </a:r>
            <a:r>
              <a:rPr lang="sl-SI" sz="1800" dirty="0" err="1" smtClean="0"/>
              <a:t>sticks</a:t>
            </a:r>
            <a:r>
              <a:rPr lang="sl-SI" sz="1800" dirty="0" smtClean="0"/>
              <a:t> </a:t>
            </a:r>
            <a:r>
              <a:rPr lang="sl-SI" sz="1800" dirty="0" err="1" smtClean="0"/>
              <a:t>cross</a:t>
            </a:r>
            <a:r>
              <a:rPr lang="sl-SI" sz="1800" dirty="0" smtClean="0"/>
              <a:t>.</a:t>
            </a:r>
            <a:endParaRPr lang="sl-SI" sz="1800" dirty="0"/>
          </a:p>
        </p:txBody>
      </p:sp>
      <p:pic>
        <p:nvPicPr>
          <p:cNvPr id="7" name="Slika 6" descr="4.jpg"/>
          <p:cNvPicPr>
            <a:picLocks noChangeAspect="1"/>
          </p:cNvPicPr>
          <p:nvPr/>
        </p:nvPicPr>
        <p:blipFill>
          <a:blip r:embed="rId2" cstate="print"/>
          <a:stretch>
            <a:fillRect/>
          </a:stretch>
        </p:blipFill>
        <p:spPr>
          <a:xfrm>
            <a:off x="323528" y="1700808"/>
            <a:ext cx="2942982" cy="3366305"/>
          </a:xfrm>
          <a:prstGeom prst="rect">
            <a:avLst/>
          </a:prstGeom>
        </p:spPr>
      </p:pic>
      <p:pic>
        <p:nvPicPr>
          <p:cNvPr id="8" name="Slika 7" descr="6.jpg"/>
          <p:cNvPicPr>
            <a:picLocks noChangeAspect="1"/>
          </p:cNvPicPr>
          <p:nvPr/>
        </p:nvPicPr>
        <p:blipFill>
          <a:blip r:embed="rId3" cstate="print"/>
          <a:stretch>
            <a:fillRect/>
          </a:stretch>
        </p:blipFill>
        <p:spPr>
          <a:xfrm rot="1367949">
            <a:off x="3221452" y="1778045"/>
            <a:ext cx="2746247" cy="4732756"/>
          </a:xfrm>
          <a:prstGeom prst="rect">
            <a:avLst/>
          </a:prstGeom>
        </p:spPr>
      </p:pic>
      <p:pic>
        <p:nvPicPr>
          <p:cNvPr id="9" name="Slika 8" descr="7.jpg"/>
          <p:cNvPicPr>
            <a:picLocks noChangeAspect="1"/>
          </p:cNvPicPr>
          <p:nvPr/>
        </p:nvPicPr>
        <p:blipFill>
          <a:blip r:embed="rId4" cstate="print"/>
          <a:stretch>
            <a:fillRect/>
          </a:stretch>
        </p:blipFill>
        <p:spPr>
          <a:xfrm>
            <a:off x="6084168" y="3789040"/>
            <a:ext cx="2904729" cy="28984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53218"/>
            <a:ext cx="8363272" cy="1143000"/>
          </a:xfrm>
        </p:spPr>
        <p:txBody>
          <a:bodyPr>
            <a:normAutofit/>
          </a:bodyPr>
          <a:lstStyle/>
          <a:p>
            <a:pPr algn="l"/>
            <a:r>
              <a:rPr lang="sl-SI" sz="1800" dirty="0" smtClean="0"/>
              <a:t>Use a </a:t>
            </a:r>
            <a:r>
              <a:rPr lang="sl-SI" sz="1800" dirty="0" err="1" smtClean="0"/>
              <a:t>gluegun</a:t>
            </a:r>
            <a:r>
              <a:rPr lang="sl-SI" sz="1800" dirty="0" smtClean="0"/>
              <a:t> to </a:t>
            </a:r>
            <a:r>
              <a:rPr lang="sl-SI" sz="1800" dirty="0" err="1" smtClean="0"/>
              <a:t>glue</a:t>
            </a:r>
            <a:r>
              <a:rPr lang="sl-SI" sz="1800" dirty="0" smtClean="0"/>
              <a:t> </a:t>
            </a:r>
            <a:r>
              <a:rPr lang="sl-SI" sz="1800" dirty="0" err="1" smtClean="0"/>
              <a:t>the</a:t>
            </a:r>
            <a:r>
              <a:rPr lang="sl-SI" sz="1800" dirty="0" smtClean="0"/>
              <a:t> cap </a:t>
            </a:r>
            <a:r>
              <a:rPr lang="sl-SI" sz="1800" dirty="0" err="1" smtClean="0"/>
              <a:t>onto</a:t>
            </a:r>
            <a:r>
              <a:rPr lang="sl-SI" sz="1800" dirty="0" smtClean="0"/>
              <a:t> </a:t>
            </a:r>
            <a:r>
              <a:rPr lang="sl-SI" sz="1800" dirty="0" err="1" smtClean="0"/>
              <a:t>the</a:t>
            </a:r>
            <a:r>
              <a:rPr lang="sl-SI" sz="1800" dirty="0" smtClean="0"/>
              <a:t> </a:t>
            </a:r>
            <a:r>
              <a:rPr lang="sl-SI" sz="1800" dirty="0" err="1" smtClean="0"/>
              <a:t>sticks</a:t>
            </a:r>
            <a:r>
              <a:rPr lang="sl-SI" sz="1800" dirty="0" smtClean="0"/>
              <a:t> </a:t>
            </a:r>
            <a:r>
              <a:rPr lang="sl-SI" sz="1800" dirty="0" err="1" smtClean="0"/>
              <a:t>and</a:t>
            </a:r>
            <a:r>
              <a:rPr lang="sl-SI" sz="1800" dirty="0" smtClean="0"/>
              <a:t> </a:t>
            </a:r>
            <a:r>
              <a:rPr lang="sl-SI" sz="1800" dirty="0" err="1" smtClean="0"/>
              <a:t>the</a:t>
            </a:r>
            <a:r>
              <a:rPr lang="sl-SI" sz="1800" dirty="0" smtClean="0"/>
              <a:t> </a:t>
            </a:r>
            <a:r>
              <a:rPr lang="sl-SI" sz="1800" dirty="0" err="1" smtClean="0"/>
              <a:t>catapult</a:t>
            </a:r>
            <a:r>
              <a:rPr lang="sl-SI" sz="1800" dirty="0" smtClean="0"/>
              <a:t> is </a:t>
            </a:r>
            <a:r>
              <a:rPr lang="sl-SI" sz="1800" dirty="0" err="1" smtClean="0"/>
              <a:t>ready</a:t>
            </a:r>
            <a:r>
              <a:rPr lang="sl-SI" sz="1800" dirty="0" smtClean="0"/>
              <a:t> to </a:t>
            </a:r>
            <a:r>
              <a:rPr lang="sl-SI" sz="1800" dirty="0" err="1" smtClean="0"/>
              <a:t>shoot</a:t>
            </a:r>
            <a:r>
              <a:rPr lang="sl-SI" sz="1800" dirty="0" smtClean="0"/>
              <a:t>.</a:t>
            </a:r>
            <a:endParaRPr lang="sl-SI" sz="1800" dirty="0"/>
          </a:p>
        </p:txBody>
      </p:sp>
      <p:pic>
        <p:nvPicPr>
          <p:cNvPr id="5" name="Slika 4" descr="7a.jpg"/>
          <p:cNvPicPr>
            <a:picLocks noChangeAspect="1"/>
          </p:cNvPicPr>
          <p:nvPr/>
        </p:nvPicPr>
        <p:blipFill>
          <a:blip r:embed="rId2" cstate="print"/>
          <a:stretch>
            <a:fillRect/>
          </a:stretch>
        </p:blipFill>
        <p:spPr>
          <a:xfrm>
            <a:off x="323528" y="1556792"/>
            <a:ext cx="4608512" cy="2592288"/>
          </a:xfrm>
          <a:prstGeom prst="rect">
            <a:avLst/>
          </a:prstGeom>
        </p:spPr>
      </p:pic>
      <p:pic>
        <p:nvPicPr>
          <p:cNvPr id="7" name="Slika 6" descr="12.jpg"/>
          <p:cNvPicPr>
            <a:picLocks noChangeAspect="1"/>
          </p:cNvPicPr>
          <p:nvPr/>
        </p:nvPicPr>
        <p:blipFill>
          <a:blip r:embed="rId3" cstate="print"/>
          <a:stretch>
            <a:fillRect/>
          </a:stretch>
        </p:blipFill>
        <p:spPr>
          <a:xfrm rot="19978361">
            <a:off x="2851203" y="2958273"/>
            <a:ext cx="6012160" cy="26800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11.jpg"/>
          <p:cNvPicPr>
            <a:picLocks noChangeAspect="1"/>
          </p:cNvPicPr>
          <p:nvPr/>
        </p:nvPicPr>
        <p:blipFill>
          <a:blip r:embed="rId2" cstate="print"/>
          <a:stretch>
            <a:fillRect/>
          </a:stretch>
        </p:blipFill>
        <p:spPr>
          <a:xfrm>
            <a:off x="4211960" y="3284984"/>
            <a:ext cx="4752528" cy="3374731"/>
          </a:xfrm>
          <a:prstGeom prst="rect">
            <a:avLst/>
          </a:prstGeom>
        </p:spPr>
      </p:pic>
      <p:pic>
        <p:nvPicPr>
          <p:cNvPr id="5" name="Slika 4" descr="10.jpg"/>
          <p:cNvPicPr>
            <a:picLocks noChangeAspect="1"/>
          </p:cNvPicPr>
          <p:nvPr/>
        </p:nvPicPr>
        <p:blipFill>
          <a:blip r:embed="rId3" cstate="print"/>
          <a:stretch>
            <a:fillRect/>
          </a:stretch>
        </p:blipFill>
        <p:spPr>
          <a:xfrm rot="19286318">
            <a:off x="891590" y="1291541"/>
            <a:ext cx="4871090" cy="33520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13.jpg"/>
          <p:cNvPicPr>
            <a:picLocks noChangeAspect="1"/>
          </p:cNvPicPr>
          <p:nvPr/>
        </p:nvPicPr>
        <p:blipFill>
          <a:blip r:embed="rId2" cstate="print"/>
          <a:stretch>
            <a:fillRect/>
          </a:stretch>
        </p:blipFill>
        <p:spPr>
          <a:xfrm>
            <a:off x="341784" y="980728"/>
            <a:ext cx="8460432" cy="50217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1600" dirty="0" err="1" smtClean="0"/>
              <a:t>You</a:t>
            </a:r>
            <a:r>
              <a:rPr lang="sl-SI" sz="1600" dirty="0" smtClean="0"/>
              <a:t> </a:t>
            </a:r>
            <a:r>
              <a:rPr lang="sl-SI" sz="1600" dirty="0" err="1" smtClean="0"/>
              <a:t>can</a:t>
            </a:r>
            <a:r>
              <a:rPr lang="sl-SI" sz="1600" dirty="0" smtClean="0"/>
              <a:t> </a:t>
            </a:r>
            <a:r>
              <a:rPr lang="sl-SI" sz="1600" dirty="0" err="1" smtClean="0"/>
              <a:t>also</a:t>
            </a:r>
            <a:r>
              <a:rPr lang="sl-SI" sz="1600" dirty="0" smtClean="0"/>
              <a:t> make </a:t>
            </a:r>
            <a:r>
              <a:rPr lang="sl-SI" sz="1600" dirty="0" err="1" smtClean="0"/>
              <a:t>catapults</a:t>
            </a:r>
            <a:r>
              <a:rPr lang="sl-SI" sz="1600" dirty="0" smtClean="0"/>
              <a:t> </a:t>
            </a:r>
            <a:r>
              <a:rPr lang="sl-SI" sz="1600" dirty="0" err="1" smtClean="0"/>
              <a:t>from</a:t>
            </a:r>
            <a:r>
              <a:rPr lang="sl-SI" sz="1600" dirty="0" smtClean="0"/>
              <a:t> a tube </a:t>
            </a:r>
            <a:r>
              <a:rPr lang="sl-SI" sz="1600" dirty="0" err="1" smtClean="0"/>
              <a:t>from</a:t>
            </a:r>
            <a:r>
              <a:rPr lang="sl-SI" sz="1600" dirty="0" smtClean="0"/>
              <a:t> </a:t>
            </a:r>
            <a:r>
              <a:rPr lang="sl-SI" sz="1600" dirty="0" err="1" smtClean="0"/>
              <a:t>paper</a:t>
            </a:r>
            <a:r>
              <a:rPr lang="sl-SI" sz="1600" dirty="0" smtClean="0"/>
              <a:t> </a:t>
            </a:r>
            <a:r>
              <a:rPr lang="sl-SI" sz="1600" dirty="0" err="1" smtClean="0"/>
              <a:t>towels</a:t>
            </a:r>
            <a:r>
              <a:rPr lang="sl-SI" sz="1600" dirty="0" smtClean="0"/>
              <a:t>. </a:t>
            </a:r>
            <a:r>
              <a:rPr lang="sl-SI" sz="1600" dirty="0" err="1" smtClean="0"/>
              <a:t>The</a:t>
            </a:r>
            <a:r>
              <a:rPr lang="sl-SI" sz="1600" dirty="0" smtClean="0"/>
              <a:t> procedure it </a:t>
            </a:r>
            <a:r>
              <a:rPr lang="sl-SI" sz="1600" dirty="0" err="1" smtClean="0"/>
              <a:t>the</a:t>
            </a:r>
            <a:r>
              <a:rPr lang="sl-SI" sz="1600" dirty="0" smtClean="0"/>
              <a:t> same, </a:t>
            </a:r>
            <a:r>
              <a:rPr lang="sl-SI" sz="1600" dirty="0" err="1" smtClean="0"/>
              <a:t>you</a:t>
            </a:r>
            <a:r>
              <a:rPr lang="sl-SI" sz="1600" dirty="0" smtClean="0"/>
              <a:t> </a:t>
            </a:r>
            <a:r>
              <a:rPr lang="sl-SI" sz="1600" dirty="0" err="1" smtClean="0"/>
              <a:t>just</a:t>
            </a:r>
            <a:r>
              <a:rPr lang="sl-SI" sz="1600" dirty="0" smtClean="0"/>
              <a:t> </a:t>
            </a:r>
            <a:r>
              <a:rPr lang="sl-SI" sz="1600" dirty="0" err="1" smtClean="0"/>
              <a:t>use</a:t>
            </a:r>
            <a:r>
              <a:rPr lang="sl-SI" sz="1600" dirty="0" smtClean="0"/>
              <a:t> </a:t>
            </a:r>
            <a:r>
              <a:rPr lang="sl-SI" sz="1600" dirty="0" err="1" smtClean="0"/>
              <a:t>paint</a:t>
            </a:r>
            <a:r>
              <a:rPr lang="sl-SI" sz="1600" dirty="0" smtClean="0"/>
              <a:t> </a:t>
            </a:r>
            <a:r>
              <a:rPr lang="sl-SI" sz="1600" dirty="0" err="1" smtClean="0"/>
              <a:t>instead</a:t>
            </a:r>
            <a:r>
              <a:rPr lang="sl-SI" sz="1600" dirty="0" smtClean="0"/>
              <a:t> </a:t>
            </a:r>
            <a:r>
              <a:rPr lang="sl-SI" sz="1600" dirty="0" err="1" smtClean="0"/>
              <a:t>of</a:t>
            </a:r>
            <a:r>
              <a:rPr lang="sl-SI" sz="1600" dirty="0" smtClean="0"/>
              <a:t> </a:t>
            </a:r>
            <a:r>
              <a:rPr lang="sl-SI" sz="1600" dirty="0" err="1" smtClean="0"/>
              <a:t>felt</a:t>
            </a:r>
            <a:r>
              <a:rPr lang="sl-SI" sz="1600" dirty="0" smtClean="0"/>
              <a:t>-tip </a:t>
            </a:r>
            <a:r>
              <a:rPr lang="sl-SI" sz="1600" dirty="0" err="1" smtClean="0"/>
              <a:t>pens</a:t>
            </a:r>
            <a:r>
              <a:rPr lang="sl-SI" sz="1600" dirty="0" smtClean="0"/>
              <a:t>. </a:t>
            </a:r>
            <a:endParaRPr lang="sl-SI" sz="1600" dirty="0"/>
          </a:p>
        </p:txBody>
      </p:sp>
      <p:pic>
        <p:nvPicPr>
          <p:cNvPr id="3" name="Slika 2" descr="14.jpg"/>
          <p:cNvPicPr>
            <a:picLocks noChangeAspect="1"/>
          </p:cNvPicPr>
          <p:nvPr/>
        </p:nvPicPr>
        <p:blipFill>
          <a:blip r:embed="rId2" cstate="print"/>
          <a:stretch>
            <a:fillRect/>
          </a:stretch>
        </p:blipFill>
        <p:spPr>
          <a:xfrm rot="7215984">
            <a:off x="227746" y="2854635"/>
            <a:ext cx="4683111" cy="2634250"/>
          </a:xfrm>
          <a:prstGeom prst="rect">
            <a:avLst/>
          </a:prstGeom>
        </p:spPr>
      </p:pic>
      <p:pic>
        <p:nvPicPr>
          <p:cNvPr id="4" name="Slika 3" descr="15.jpg"/>
          <p:cNvPicPr>
            <a:picLocks noChangeAspect="1"/>
          </p:cNvPicPr>
          <p:nvPr/>
        </p:nvPicPr>
        <p:blipFill>
          <a:blip r:embed="rId3" cstate="print"/>
          <a:stretch>
            <a:fillRect/>
          </a:stretch>
        </p:blipFill>
        <p:spPr>
          <a:xfrm>
            <a:off x="4788024" y="2924944"/>
            <a:ext cx="3942555" cy="33296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20161021_080949.jpg"/>
          <p:cNvPicPr>
            <a:picLocks noChangeAspect="1"/>
          </p:cNvPicPr>
          <p:nvPr/>
        </p:nvPicPr>
        <p:blipFill>
          <a:blip r:embed="rId2" cstate="print"/>
          <a:stretch>
            <a:fillRect/>
          </a:stretch>
        </p:blipFill>
        <p:spPr>
          <a:xfrm rot="19047757">
            <a:off x="2555776" y="692696"/>
            <a:ext cx="3965239" cy="60212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arna">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ivarn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ivarn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135</TotalTime>
  <Words>86</Words>
  <Application>Microsoft Office PowerPoint</Application>
  <PresentationFormat>Diaprojekcija na zaslonu (4:3)</PresentationFormat>
  <Paragraphs>8</Paragraphs>
  <Slides>10</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10</vt:i4>
      </vt:variant>
    </vt:vector>
  </HeadingPairs>
  <TitlesOfParts>
    <vt:vector size="13" baseType="lpstr">
      <vt:lpstr>Rockwell</vt:lpstr>
      <vt:lpstr>Wingdings 2</vt:lpstr>
      <vt:lpstr>Livarna</vt:lpstr>
      <vt:lpstr>CATAPULTS MADE OF SCRAP MATERIAL</vt:lpstr>
      <vt:lpstr>We ate a lot of ice cream in the summer and saved the sticks to make the catapult. Material: ice cream sticks, felt-tip pens, rubber bands, a cap from a bottle, a gluegun</vt:lpstr>
      <vt:lpstr>Decorate the ice cream sticks.</vt:lpstr>
      <vt:lpstr> Stack two decorated sticks together, then wrap a rubber band tightly on both ends. Take two more sticks and do the same, but wrap the band on one side only. Put the sticks that have rubber bands on both ends in the middle between the ones with just one rubber band. Tighty wrap another rubber band around the middle part, where the sticks cross.</vt:lpstr>
      <vt:lpstr>Use a gluegun to glue the cap onto the sticks and the catapult is ready to shoot.</vt:lpstr>
      <vt:lpstr>PowerPointova predstavitev</vt:lpstr>
      <vt:lpstr>PowerPointova predstavitev</vt:lpstr>
      <vt:lpstr>You can also make catapults from a tube from paper towels. The procedure it the same, you just use paint instead of felt-tip pens. </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Uporabnik</dc:creator>
  <cp:lastModifiedBy>viz15</cp:lastModifiedBy>
  <cp:revision>18</cp:revision>
  <dcterms:created xsi:type="dcterms:W3CDTF">2016-10-13T05:40:14Z</dcterms:created>
  <dcterms:modified xsi:type="dcterms:W3CDTF">2016-11-25T08:58:25Z</dcterms:modified>
</cp:coreProperties>
</file>