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7" r:id="rId7"/>
    <p:sldId id="262" r:id="rId8"/>
    <p:sldId id="264" r:id="rId9"/>
    <p:sldId id="268" r:id="rId10"/>
    <p:sldId id="270" r:id="rId11"/>
    <p:sldId id="271" r:id="rId12"/>
    <p:sldId id="272" r:id="rId13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otni trikotni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l-SI" smtClean="0"/>
              <a:t>Kliknite, če želite urediti slog podnaslova matrice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Prostoročno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Prostoročno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Prostoročno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aven konek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Ograda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F845184-80ED-4EEE-94E2-90517B34E3EE}" type="datetimeFigureOut">
              <a:rPr lang="sl-SI" smtClean="0"/>
              <a:pPr/>
              <a:t>30. 01. 2017</a:t>
            </a:fld>
            <a:endParaRPr lang="sl-SI"/>
          </a:p>
        </p:txBody>
      </p:sp>
      <p:sp>
        <p:nvSpPr>
          <p:cNvPr id="19" name="Ograda no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sl-SI"/>
          </a:p>
        </p:txBody>
      </p:sp>
      <p:sp>
        <p:nvSpPr>
          <p:cNvPr id="27" name="Ograda številke diapoz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30. 01. 2017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30. 01. 2017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30. 01. 2017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30. 01. 2017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7" name="Škarnice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Škarnice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30. 01. 2017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30. 01. 2017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30. 01. 2017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30. 01. 2017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7F845184-80ED-4EEE-94E2-90517B34E3EE}" type="datetimeFigureOut">
              <a:rPr lang="sl-SI" smtClean="0"/>
              <a:pPr/>
              <a:t>30. 01. 2017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F845184-80ED-4EEE-94E2-90517B34E3EE}" type="datetimeFigureOut">
              <a:rPr lang="sl-SI" smtClean="0"/>
              <a:pPr/>
              <a:t>30. 01. 2017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8" name="Prostoročno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rostoročno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kotni trikotni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Raven konek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Škarnice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Škarnice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ročno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ostoročno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ravokotni trikotni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Raven konek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grada naslova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0" name="Ograda besedila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0" name="Ograda datum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F845184-80ED-4EEE-94E2-90517B34E3EE}" type="datetimeFigureOut">
              <a:rPr lang="sl-SI" smtClean="0"/>
              <a:pPr/>
              <a:t>30. 01. 2017</a:t>
            </a:fld>
            <a:endParaRPr lang="sl-SI"/>
          </a:p>
        </p:txBody>
      </p:sp>
      <p:sp>
        <p:nvSpPr>
          <p:cNvPr id="22" name="Ograda nog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sl-SI"/>
          </a:p>
        </p:txBody>
      </p:sp>
      <p:sp>
        <p:nvSpPr>
          <p:cNvPr id="18" name="Ograda številke diapozitiv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sl-SI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sl-SI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sl-SI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sl-SI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sl-SI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sl-SI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Tone Pavček </a:t>
            </a:r>
            <a:r>
              <a:rPr lang="sl-SI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Primary</a:t>
            </a:r>
            <a:r>
              <a:rPr lang="sl-SI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School</a:t>
            </a:r>
            <a:r>
              <a:rPr lang="sl-SI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l-SI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sl-SI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Mirna Peč, </a:t>
            </a:r>
            <a:r>
              <a:rPr lang="sl-SI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Slovenia</a:t>
            </a:r>
            <a:r>
              <a:rPr lang="sl-SI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sl-SI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sl-SI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Recycling</a:t>
            </a:r>
            <a:r>
              <a:rPr lang="sl-SI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Club</a:t>
            </a:r>
            <a:endParaRPr lang="sl-SI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628800"/>
            <a:ext cx="8229600" cy="1800200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Bracelets made of plastic bottles and wool</a:t>
            </a:r>
            <a:endParaRPr lang="sl-SI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70113_0802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5504611" cy="3096344"/>
          </a:xfrm>
          <a:prstGeom prst="rect">
            <a:avLst/>
          </a:prstGeom>
        </p:spPr>
      </p:pic>
      <p:pic>
        <p:nvPicPr>
          <p:cNvPr id="3" name="Slika 2" descr="20170113_0803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3619984"/>
            <a:ext cx="5256584" cy="295682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70113_0811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836712"/>
            <a:ext cx="7888876" cy="443749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70113_0812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404664"/>
            <a:ext cx="6874879" cy="550460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"/>
          </p:nvPr>
        </p:nvSpPr>
        <p:spPr>
          <a:xfrm>
            <a:off x="467544" y="1268761"/>
            <a:ext cx="8219256" cy="2232248"/>
          </a:xfrm>
        </p:spPr>
        <p:txBody>
          <a:bodyPr/>
          <a:lstStyle/>
          <a:p>
            <a:pPr>
              <a:buFontTx/>
              <a:buChar char="-"/>
            </a:pPr>
            <a:r>
              <a:rPr lang="sl-SI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l-SI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plastic</a:t>
            </a:r>
            <a:r>
              <a:rPr lang="sl-SI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bottle</a:t>
            </a:r>
            <a:r>
              <a:rPr lang="sl-SI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buFontTx/>
              <a:buChar char="-"/>
            </a:pPr>
            <a:r>
              <a:rPr lang="sl-SI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scissors</a:t>
            </a:r>
            <a:r>
              <a:rPr lang="sl-SI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buFontTx/>
              <a:buChar char="-"/>
            </a:pPr>
            <a:r>
              <a:rPr lang="sl-SI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thread</a:t>
            </a:r>
            <a:r>
              <a:rPr lang="sl-SI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or </a:t>
            </a:r>
            <a:r>
              <a:rPr lang="sl-SI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wool</a:t>
            </a:r>
            <a:endParaRPr lang="sl-SI" sz="2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l-SI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sl-SI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sl-SI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sl-SI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/>
            </a:r>
            <a:br>
              <a:rPr lang="sl-SI" dirty="0" smtClean="0"/>
            </a:br>
            <a:r>
              <a:rPr lang="sl-SI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You</a:t>
            </a:r>
            <a:r>
              <a:rPr lang="sl-SI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need</a:t>
            </a:r>
            <a:r>
              <a:rPr lang="sl-SI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sl-SI" dirty="0" smtClean="0"/>
              <a:t/>
            </a:r>
            <a:br>
              <a:rPr lang="sl-SI" dirty="0" smtClean="0"/>
            </a:br>
            <a:endParaRPr lang="sl-SI" dirty="0"/>
          </a:p>
        </p:txBody>
      </p:sp>
      <p:pic>
        <p:nvPicPr>
          <p:cNvPr id="6" name="Slika 5" descr="20170113_073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1124744"/>
            <a:ext cx="3776615" cy="54957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Carefully</a:t>
            </a:r>
            <a:r>
              <a:rPr lang="sl-SI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cut</a:t>
            </a:r>
            <a:r>
              <a:rPr lang="sl-SI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 2 cm </a:t>
            </a:r>
            <a:r>
              <a:rPr lang="sl-SI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wide</a:t>
            </a:r>
            <a:r>
              <a:rPr lang="sl-SI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circle</a:t>
            </a:r>
            <a:r>
              <a:rPr lang="sl-SI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out</a:t>
            </a:r>
            <a:r>
              <a:rPr lang="sl-SI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sl-SI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sl-SI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bottle</a:t>
            </a:r>
            <a:r>
              <a:rPr lang="sl-SI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using</a:t>
            </a:r>
            <a:r>
              <a:rPr lang="sl-SI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scissors</a:t>
            </a:r>
            <a:r>
              <a:rPr lang="sl-SI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sl-SI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Slika 7" descr="20170113_0735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484784"/>
            <a:ext cx="3071724" cy="4581128"/>
          </a:xfrm>
          <a:prstGeom prst="rect">
            <a:avLst/>
          </a:prstGeom>
        </p:spPr>
      </p:pic>
      <p:pic>
        <p:nvPicPr>
          <p:cNvPr id="9" name="Slika 8" descr="20170113_0735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412776"/>
            <a:ext cx="2900921" cy="5157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Wrap</a:t>
            </a:r>
            <a:r>
              <a:rPr lang="sl-SI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sl-SI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wool</a:t>
            </a:r>
            <a:r>
              <a:rPr lang="sl-SI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around</a:t>
            </a:r>
            <a:r>
              <a:rPr lang="sl-SI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sl-SI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circle</a:t>
            </a:r>
            <a:r>
              <a:rPr lang="sl-SI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6" name="Ograda vsebine 5" descr="20170113_0742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556792"/>
            <a:ext cx="6831389" cy="38426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20170113_0742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3692866" cy="4158848"/>
          </a:xfrm>
          <a:prstGeom prst="rect">
            <a:avLst/>
          </a:prstGeom>
        </p:spPr>
      </p:pic>
      <p:pic>
        <p:nvPicPr>
          <p:cNvPr id="8" name="Slika 7" descr="20170113_0743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556792"/>
            <a:ext cx="4172887" cy="44514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20170113_0743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4161110" cy="4858212"/>
          </a:xfrm>
          <a:prstGeom prst="rect">
            <a:avLst/>
          </a:prstGeom>
        </p:spPr>
      </p:pic>
      <p:pic>
        <p:nvPicPr>
          <p:cNvPr id="4" name="Slika 3" descr="20170113_0743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636912"/>
            <a:ext cx="4399036" cy="36450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Last, </a:t>
            </a:r>
            <a:r>
              <a:rPr lang="sl-SI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tie</a:t>
            </a:r>
            <a:r>
              <a:rPr lang="sl-SI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sl-SI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wool</a:t>
            </a:r>
            <a:r>
              <a:rPr lang="sl-SI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or </a:t>
            </a:r>
            <a:r>
              <a:rPr lang="sl-SI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glue</a:t>
            </a:r>
            <a:r>
              <a:rPr lang="sl-SI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it on </a:t>
            </a:r>
            <a:r>
              <a:rPr lang="sl-SI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sl-SI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circle</a:t>
            </a:r>
            <a:r>
              <a:rPr lang="sl-SI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sl-SI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sl-SI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glue</a:t>
            </a:r>
            <a:r>
              <a:rPr lang="sl-SI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gun</a:t>
            </a:r>
            <a:r>
              <a:rPr lang="sl-SI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sl-SI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Slika 7" descr="20170113_0751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1484784"/>
            <a:ext cx="4721408" cy="4959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pPr algn="ctr"/>
            <a:r>
              <a:rPr lang="sl-SI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You</a:t>
            </a:r>
            <a:r>
              <a:rPr lang="sl-SI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can</a:t>
            </a:r>
            <a:r>
              <a:rPr lang="sl-SI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use</a:t>
            </a:r>
            <a:r>
              <a:rPr lang="sl-SI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wool</a:t>
            </a:r>
            <a:r>
              <a:rPr lang="sl-SI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in more </a:t>
            </a:r>
            <a:r>
              <a:rPr lang="sl-SI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colours</a:t>
            </a:r>
            <a:r>
              <a:rPr lang="sl-SI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to make it more </a:t>
            </a:r>
            <a:r>
              <a:rPr lang="sl-SI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fun</a:t>
            </a:r>
            <a:r>
              <a:rPr lang="sl-SI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if</a:t>
            </a:r>
            <a:r>
              <a:rPr lang="sl-SI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you</a:t>
            </a:r>
            <a:r>
              <a:rPr lang="sl-SI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want</a:t>
            </a:r>
            <a:r>
              <a:rPr lang="sl-SI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sl-SI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Slika 6" descr="20170113_0751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772816"/>
            <a:ext cx="5504480" cy="48146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70113_0753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4736527" cy="2664296"/>
          </a:xfrm>
          <a:prstGeom prst="rect">
            <a:avLst/>
          </a:prstGeom>
        </p:spPr>
      </p:pic>
      <p:pic>
        <p:nvPicPr>
          <p:cNvPr id="3" name="Slika 2" descr="20170113_0755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239636">
            <a:off x="4486120" y="1311175"/>
            <a:ext cx="4486091" cy="2523426"/>
          </a:xfrm>
          <a:prstGeom prst="rect">
            <a:avLst/>
          </a:prstGeom>
        </p:spPr>
      </p:pic>
      <p:pic>
        <p:nvPicPr>
          <p:cNvPr id="4" name="Slika 3" descr="20170113_0755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159168">
            <a:off x="740864" y="3626977"/>
            <a:ext cx="4211960" cy="236922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ekanje">
  <a:themeElements>
    <a:clrScheme name="Stekanj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tekanj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tekanj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74</TotalTime>
  <Words>73</Words>
  <Application>Microsoft Office PowerPoint</Application>
  <PresentationFormat>Diaprojekcija na zaslonu (4:3)</PresentationFormat>
  <Paragraphs>18</Paragraphs>
  <Slides>12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8" baseType="lpstr">
      <vt:lpstr>Arial</vt:lpstr>
      <vt:lpstr>Lucida Sans Unicode</vt:lpstr>
      <vt:lpstr>Verdana</vt:lpstr>
      <vt:lpstr>Wingdings 2</vt:lpstr>
      <vt:lpstr>Wingdings 3</vt:lpstr>
      <vt:lpstr>Stekanje</vt:lpstr>
      <vt:lpstr>Bracelets made of plastic bottles and wool</vt:lpstr>
      <vt:lpstr> You need: </vt:lpstr>
      <vt:lpstr>Carefully cut a 2 cm wide circle out of the bottle using scissors.</vt:lpstr>
      <vt:lpstr>Wrap the wool around the circle.</vt:lpstr>
      <vt:lpstr>PowerPointova predstavitev</vt:lpstr>
      <vt:lpstr>PowerPointova predstavitev</vt:lpstr>
      <vt:lpstr>Last, tie the wool or glue it on the circle with a glue gun.</vt:lpstr>
      <vt:lpstr>You can use wool in more colours to make it more fun if you want.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Torbice iz starih kavbojk</dc:title>
  <dc:creator>Uporabnik</dc:creator>
  <cp:lastModifiedBy>Uporabnik sistema Windows</cp:lastModifiedBy>
  <cp:revision>10</cp:revision>
  <dcterms:created xsi:type="dcterms:W3CDTF">2016-12-01T21:12:58Z</dcterms:created>
  <dcterms:modified xsi:type="dcterms:W3CDTF">2017-01-30T13:23:10Z</dcterms:modified>
</cp:coreProperties>
</file>