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0" r:id="rId5"/>
    <p:sldId id="261" r:id="rId6"/>
    <p:sldId id="273" r:id="rId7"/>
    <p:sldId id="262" r:id="rId8"/>
    <p:sldId id="264" r:id="rId9"/>
    <p:sldId id="268" r:id="rId10"/>
    <p:sldId id="270" r:id="rId11"/>
    <p:sldId id="274" r:id="rId12"/>
    <p:sldId id="276" r:id="rId13"/>
    <p:sldId id="277" r:id="rId14"/>
    <p:sldId id="278" r:id="rId15"/>
    <p:sldId id="279" r:id="rId1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jeni pravokotni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Zaobljeni pravokotni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Naslov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20" name="Podnaslov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sp>
        <p:nvSpPr>
          <p:cNvPr id="19" name="Ograda datum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30. 01. 2017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Ograda številke diapoz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30. 01. 2017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30. 01. 2017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30. 01. 2017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jeni pravokotni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Zaobljeni pravokotni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30. 01. 2017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30. 01. 2017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30. 01. 2017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30. 01. 2017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jeni pravokotni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30. 01. 2017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30. 01. 2017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jeni pravokotni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Zaokroži en kot pravokotnika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30. 01. 2017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l-SI" smtClean="0"/>
              <a:t>Kliknite ikono, če želite dodati sliko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jeni pravokotni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aobljeni pravokotni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grada naslova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25" name="Ograda datuma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F845184-80ED-4EEE-94E2-90517B34E3EE}" type="datetimeFigureOut">
              <a:rPr lang="sl-SI" smtClean="0"/>
              <a:pPr/>
              <a:t>30. 01. 2017</a:t>
            </a:fld>
            <a:endParaRPr lang="sl-SI"/>
          </a:p>
        </p:txBody>
      </p:sp>
      <p:sp>
        <p:nvSpPr>
          <p:cNvPr id="18" name="Ograda noge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1800200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Bracelets made of plastic bottles and nail polish</a:t>
            </a:r>
            <a:endParaRPr lang="sl-SI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79512" y="2348880"/>
            <a:ext cx="8507288" cy="3456384"/>
          </a:xfrm>
        </p:spPr>
        <p:txBody>
          <a:bodyPr>
            <a:normAutofit fontScale="85000" lnSpcReduction="20000"/>
          </a:bodyPr>
          <a:lstStyle/>
          <a:p>
            <a:endParaRPr lang="sl-SI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sl-SI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sl-SI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sl-SI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sl-SI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sl-SI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buNone/>
            </a:pPr>
            <a:endParaRPr lang="sl-SI" sz="2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sl-SI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Tone Pavček </a:t>
            </a:r>
            <a:r>
              <a:rPr lang="sl-SI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Primary</a:t>
            </a:r>
            <a:r>
              <a:rPr lang="sl-SI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School</a:t>
            </a:r>
            <a:r>
              <a:rPr lang="sl-SI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l-SI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sl-SI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Mirna Peč, </a:t>
            </a:r>
            <a:r>
              <a:rPr lang="sl-SI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Slovenia</a:t>
            </a:r>
            <a:r>
              <a:rPr lang="sl-SI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sl-SI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sl-SI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Recycling</a:t>
            </a:r>
            <a:r>
              <a:rPr lang="sl-SI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Club</a:t>
            </a:r>
            <a:endParaRPr lang="sl-SI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20170112_133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92166">
            <a:off x="683569" y="476672"/>
            <a:ext cx="3037838" cy="5400600"/>
          </a:xfrm>
          <a:prstGeom prst="rect">
            <a:avLst/>
          </a:prstGeom>
        </p:spPr>
      </p:pic>
      <p:pic>
        <p:nvPicPr>
          <p:cNvPr id="5" name="Slika 4" descr="20170112_133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75258">
            <a:off x="5006115" y="858189"/>
            <a:ext cx="3312368" cy="549065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70112_1330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23871">
            <a:off x="755576" y="620688"/>
            <a:ext cx="3383786" cy="5517232"/>
          </a:xfrm>
          <a:prstGeom prst="rect">
            <a:avLst/>
          </a:prstGeom>
        </p:spPr>
      </p:pic>
      <p:pic>
        <p:nvPicPr>
          <p:cNvPr id="3" name="Slika 2" descr="20170112_1330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44629">
            <a:off x="4860032" y="908720"/>
            <a:ext cx="3665696" cy="530120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70119_1327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83228">
            <a:off x="718219" y="767340"/>
            <a:ext cx="3316595" cy="4856340"/>
          </a:xfrm>
          <a:prstGeom prst="rect">
            <a:avLst/>
          </a:prstGeom>
        </p:spPr>
      </p:pic>
      <p:pic>
        <p:nvPicPr>
          <p:cNvPr id="3" name="Slika 2" descr="20170119_1328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13683">
            <a:off x="5004048" y="692696"/>
            <a:ext cx="2916085" cy="537321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70119_1328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92696"/>
            <a:ext cx="8028384" cy="536612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70119_1336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895564"/>
            <a:ext cx="8100392" cy="490694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70113_0729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8119884" cy="45674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/>
            </a:r>
            <a:br>
              <a:rPr lang="sl-SI" dirty="0" smtClean="0"/>
            </a:br>
            <a:r>
              <a:rPr lang="sl-SI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You</a:t>
            </a:r>
            <a:r>
              <a:rPr lang="sl-SI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need</a:t>
            </a:r>
            <a:r>
              <a:rPr lang="sl-SI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sl-SI" dirty="0"/>
          </a:p>
        </p:txBody>
      </p:sp>
      <p:sp>
        <p:nvSpPr>
          <p:cNvPr id="2" name="Ograda vsebine 1"/>
          <p:cNvSpPr>
            <a:spLocks noGrp="1"/>
          </p:cNvSpPr>
          <p:nvPr>
            <p:ph idx="1"/>
          </p:nvPr>
        </p:nvSpPr>
        <p:spPr>
          <a:xfrm>
            <a:off x="467544" y="1268761"/>
            <a:ext cx="8219256" cy="2232248"/>
          </a:xfrm>
        </p:spPr>
        <p:txBody>
          <a:bodyPr/>
          <a:lstStyle/>
          <a:p>
            <a:pPr>
              <a:buFontTx/>
              <a:buChar char="-"/>
            </a:pPr>
            <a:r>
              <a:rPr lang="sl-SI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sl-SI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plastic</a:t>
            </a:r>
            <a:r>
              <a:rPr lang="sl-SI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bottle</a:t>
            </a:r>
            <a:r>
              <a:rPr lang="sl-SI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FontTx/>
              <a:buChar char="-"/>
            </a:pPr>
            <a:r>
              <a:rPr lang="sl-SI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scissors</a:t>
            </a:r>
            <a:r>
              <a:rPr lang="sl-SI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FontTx/>
              <a:buChar char="-"/>
            </a:pPr>
            <a:r>
              <a:rPr lang="sl-SI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nail</a:t>
            </a:r>
            <a:r>
              <a:rPr lang="sl-SI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polish</a:t>
            </a:r>
            <a:r>
              <a:rPr lang="sl-SI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in a range </a:t>
            </a:r>
            <a:r>
              <a:rPr lang="sl-SI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sl-SI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colours</a:t>
            </a:r>
            <a:endParaRPr lang="sl-SI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sl-SI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sl-SI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tea</a:t>
            </a:r>
            <a:r>
              <a:rPr lang="sl-SI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candle</a:t>
            </a:r>
            <a:endParaRPr lang="sl-SI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sl-SI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sl-SI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lighter</a:t>
            </a:r>
            <a:endParaRPr lang="sl-SI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l-SI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sl-SI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sl-SI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sl-SI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Slika 3" descr="20170112_1305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2492896"/>
            <a:ext cx="4868119" cy="3551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Carefully</a:t>
            </a:r>
            <a:r>
              <a:rPr lang="sl-SI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cut</a:t>
            </a:r>
            <a:r>
              <a:rPr lang="sl-SI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 2 cm </a:t>
            </a:r>
            <a:r>
              <a:rPr lang="sl-SI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wide</a:t>
            </a:r>
            <a:r>
              <a:rPr lang="sl-SI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circle</a:t>
            </a:r>
            <a:r>
              <a:rPr lang="sl-SI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out</a:t>
            </a:r>
            <a:r>
              <a:rPr lang="sl-SI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sl-SI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sl-SI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bottle</a:t>
            </a:r>
            <a:r>
              <a:rPr lang="sl-SI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using</a:t>
            </a:r>
            <a:r>
              <a:rPr lang="sl-SI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scissors</a:t>
            </a:r>
            <a:r>
              <a:rPr lang="sl-SI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" name="Slika 4" descr="20170112_1308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692696"/>
            <a:ext cx="2736304" cy="4287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Light</a:t>
            </a:r>
            <a:r>
              <a:rPr lang="sl-SI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sl-SI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tea</a:t>
            </a:r>
            <a:r>
              <a:rPr lang="sl-SI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candle</a:t>
            </a:r>
            <a:r>
              <a:rPr lang="sl-SI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sl-SI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Carefully</a:t>
            </a:r>
            <a:r>
              <a:rPr lang="sl-SI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soften</a:t>
            </a:r>
            <a:r>
              <a:rPr lang="sl-SI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sl-SI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edges</a:t>
            </a:r>
            <a:r>
              <a:rPr lang="sl-SI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sl-SI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sl-SI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circle</a:t>
            </a:r>
            <a:r>
              <a:rPr lang="sl-SI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sl-SI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sl-SI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flame</a:t>
            </a:r>
            <a:r>
              <a:rPr lang="sl-SI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sl-SI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grada vsebine 4" descr="20170112_1315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3238" y="531694"/>
            <a:ext cx="8183562" cy="41848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20170112_1309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692696"/>
            <a:ext cx="4207778" cy="4053275"/>
          </a:xfrm>
          <a:prstGeom prst="rect">
            <a:avLst/>
          </a:prstGeom>
        </p:spPr>
      </p:pic>
      <p:pic>
        <p:nvPicPr>
          <p:cNvPr id="5" name="Slika 4" descr="20170112_1317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980728"/>
            <a:ext cx="3650877" cy="5158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70112_1315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548680"/>
            <a:ext cx="7812360" cy="56991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Paint</a:t>
            </a:r>
            <a:r>
              <a:rPr lang="sl-SI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sl-SI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bracelet</a:t>
            </a:r>
            <a:r>
              <a:rPr lang="sl-SI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using</a:t>
            </a:r>
            <a:r>
              <a:rPr lang="sl-SI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nail</a:t>
            </a:r>
            <a:r>
              <a:rPr lang="sl-SI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polish</a:t>
            </a:r>
            <a:r>
              <a:rPr lang="sl-SI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Open </a:t>
            </a:r>
            <a:r>
              <a:rPr lang="sl-SI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sl-SI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window</a:t>
            </a:r>
            <a:r>
              <a:rPr lang="sl-SI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during</a:t>
            </a:r>
            <a:r>
              <a:rPr lang="sl-SI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sl-SI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process</a:t>
            </a:r>
            <a:r>
              <a:rPr lang="sl-SI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sl-SI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nail</a:t>
            </a:r>
            <a:r>
              <a:rPr lang="sl-SI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polish</a:t>
            </a:r>
            <a:r>
              <a:rPr lang="sl-SI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vapours</a:t>
            </a:r>
            <a:r>
              <a:rPr lang="sl-SI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are </a:t>
            </a:r>
            <a:r>
              <a:rPr lang="sl-SI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detrimental</a:t>
            </a:r>
            <a:r>
              <a:rPr lang="sl-SI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sl-SI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health</a:t>
            </a:r>
            <a:r>
              <a:rPr lang="sl-SI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sl-SI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larger</a:t>
            </a:r>
            <a:r>
              <a:rPr lang="sl-SI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amounts</a:t>
            </a:r>
            <a:r>
              <a:rPr lang="sl-SI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sl-SI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Slika 4" descr="20170112_1316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548680"/>
            <a:ext cx="7884368" cy="3667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pPr algn="ctr"/>
            <a:endParaRPr lang="sl-SI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Slika 3" descr="20170112_132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548680"/>
            <a:ext cx="3415748" cy="4723500"/>
          </a:xfrm>
          <a:prstGeom prst="rect">
            <a:avLst/>
          </a:prstGeom>
        </p:spPr>
      </p:pic>
      <p:pic>
        <p:nvPicPr>
          <p:cNvPr id="5" name="Slika 4" descr="20170112_1327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620688"/>
            <a:ext cx="2987660" cy="5445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20170112_1327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692696"/>
            <a:ext cx="3388185" cy="4725144"/>
          </a:xfrm>
          <a:prstGeom prst="rect">
            <a:avLst/>
          </a:prstGeom>
        </p:spPr>
      </p:pic>
      <p:pic>
        <p:nvPicPr>
          <p:cNvPr id="6" name="Slika 5" descr="20170112_1329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212976"/>
            <a:ext cx="3690821" cy="2924944"/>
          </a:xfrm>
          <a:prstGeom prst="rect">
            <a:avLst/>
          </a:prstGeom>
        </p:spPr>
      </p:pic>
      <p:pic>
        <p:nvPicPr>
          <p:cNvPr id="7" name="Slika 6" descr="20170112_1329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908720"/>
            <a:ext cx="4139952" cy="205292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gled">
  <a:themeElements>
    <a:clrScheme name="Pogled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Pogled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Pogl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86</TotalTime>
  <Words>85</Words>
  <Application>Microsoft Office PowerPoint</Application>
  <PresentationFormat>Diaprojekcija na zaslonu (4:3)</PresentationFormat>
  <Paragraphs>20</Paragraphs>
  <Slides>15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19" baseType="lpstr">
      <vt:lpstr>Arial</vt:lpstr>
      <vt:lpstr>Verdana</vt:lpstr>
      <vt:lpstr>Wingdings 2</vt:lpstr>
      <vt:lpstr>Pogled</vt:lpstr>
      <vt:lpstr>Bracelets made of plastic bottles and nail polish</vt:lpstr>
      <vt:lpstr> You need:</vt:lpstr>
      <vt:lpstr>Carefully cut a 2 cm wide circle out of the bottle using scissors.</vt:lpstr>
      <vt:lpstr>Light the tea candle. Carefully soften the edges of the circle with the flame.</vt:lpstr>
      <vt:lpstr>PowerPointova predstavitev</vt:lpstr>
      <vt:lpstr>PowerPointova predstavitev</vt:lpstr>
      <vt:lpstr>Paint the bracelet using nail polish. Open the window during the process (nail polish vapours are detrimental to health in larger amounts).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Torbice iz starih kavbojk</dc:title>
  <dc:creator>Uporabnik</dc:creator>
  <cp:lastModifiedBy>Uporabnik sistema Windows</cp:lastModifiedBy>
  <cp:revision>15</cp:revision>
  <dcterms:created xsi:type="dcterms:W3CDTF">2016-12-01T21:12:58Z</dcterms:created>
  <dcterms:modified xsi:type="dcterms:W3CDTF">2017-01-30T13:20:43Z</dcterms:modified>
</cp:coreProperties>
</file>