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Lato" panose="020B0604020202020204" charset="-94"/>
      <p:regular r:id="rId12"/>
      <p:bold r:id="rId13"/>
      <p:italic r:id="rId14"/>
      <p:boldItalic r:id="rId15"/>
    </p:embeddedFont>
    <p:embeddedFont>
      <p:font typeface="Caveat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355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45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348f5f3ab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348f5f3ab_1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03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348f5f3ab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348f5f3ab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25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348f5f3ab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348f5f3ab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1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348f5f3ab_1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348f5f3ab_1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800" y="941875"/>
            <a:ext cx="3040650" cy="25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742375" y="3495025"/>
            <a:ext cx="63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798125" y="3387175"/>
            <a:ext cx="55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Lato"/>
                <a:ea typeface="Lato"/>
                <a:cs typeface="Lato"/>
                <a:sym typeface="Lato"/>
              </a:rPr>
              <a:t>                                  ERASMUSDAYS 2021  14,15,16 EKİM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Heroes Of Our Lives</a:t>
            </a:r>
            <a:endParaRPr i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2019-1-CZ01-KA229-061200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300" i="1"/>
              <a:t>SİNCAN ALTINORDU LAYİKA AKBİLEK</a:t>
            </a:r>
            <a:r>
              <a:rPr lang="tr"/>
              <a:t> İLKOKULU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150" y="557550"/>
            <a:ext cx="4209577" cy="38617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99375" y="3429000"/>
            <a:ext cx="202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71900" y="404225"/>
            <a:ext cx="82221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Projemizin birinci bölümünün Faaliyetleri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                  Masal Kahramanlarımız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4694100" y="1821500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950" y="1821500"/>
            <a:ext cx="4070200" cy="285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50" y="1870288"/>
            <a:ext cx="4207250" cy="2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471900" y="460000"/>
            <a:ext cx="82221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Biz bu projenin ilk bölümünde;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Masalların Kültürlerin aynası olduğunu gördük.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5"/>
            <a:ext cx="2051049" cy="20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2950" y="1919075"/>
            <a:ext cx="1948851" cy="20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4250" y="1919075"/>
            <a:ext cx="1249425" cy="183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000" y="1919075"/>
            <a:ext cx="1376001" cy="183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6188" y="1948125"/>
            <a:ext cx="1329300" cy="1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3100" y="3753750"/>
            <a:ext cx="2051049" cy="13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4250" y="3753750"/>
            <a:ext cx="911875" cy="13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62275" y="3753750"/>
            <a:ext cx="924676" cy="13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1900" y="3940225"/>
            <a:ext cx="1618950" cy="113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90850" y="3940225"/>
            <a:ext cx="2380952" cy="11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Projelerimizi tamamlamak dileğiyle, sağlıkla kalın.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5547725" y="2894325"/>
            <a:ext cx="2091000" cy="12597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Caveat"/>
                <a:ea typeface="Caveat"/>
                <a:cs typeface="Caveat"/>
                <a:sym typeface="Caveat"/>
              </a:rPr>
              <a:t>Altınordu Layika Akbilek İlkokulu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Ekran Gösterisi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Roboto</vt:lpstr>
      <vt:lpstr>Lato</vt:lpstr>
      <vt:lpstr>Caveat</vt:lpstr>
      <vt:lpstr>Arial</vt:lpstr>
      <vt:lpstr>Material</vt:lpstr>
      <vt:lpstr>PowerPoint Sunusu</vt:lpstr>
      <vt:lpstr>Heroes Of Our Lives</vt:lpstr>
      <vt:lpstr>Projemizin birinci bölümünün Faaliyetleri                   Masal Kahramanlarımız</vt:lpstr>
      <vt:lpstr>Biz bu projenin ilk bölümünde; Masalların Kültürlerin aynası olduğunu gördük.</vt:lpstr>
      <vt:lpstr>Projelerimizi tamamlamak dileğiyle, sağlıkla kalın.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VESTEL</dc:creator>
  <cp:lastModifiedBy>HP</cp:lastModifiedBy>
  <cp:revision>1</cp:revision>
  <dcterms:modified xsi:type="dcterms:W3CDTF">2022-03-06T17:44:13Z</dcterms:modified>
</cp:coreProperties>
</file>