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EC25F1-D14B-431B-8D3C-29DABC8AFDBA}" v="237" dt="2022-05-12T12:18:24.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C55-5864-427B-84CF-6441AA82BD0B}"/>
              </a:ext>
            </a:extLst>
          </p:cNvPr>
          <p:cNvSpPr>
            <a:spLocks noGrp="1"/>
          </p:cNvSpPr>
          <p:nvPr>
            <p:ph type="ctrTitle"/>
          </p:nvPr>
        </p:nvSpPr>
        <p:spPr>
          <a:xfrm>
            <a:off x="966745" y="1205037"/>
            <a:ext cx="7744993" cy="2541336"/>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EB52BDB-18E0-4991-A6F2-7AD5420153F2}"/>
              </a:ext>
            </a:extLst>
          </p:cNvPr>
          <p:cNvSpPr>
            <a:spLocks noGrp="1"/>
          </p:cNvSpPr>
          <p:nvPr>
            <p:ph type="subTitle" idx="1"/>
          </p:nvPr>
        </p:nvSpPr>
        <p:spPr>
          <a:xfrm>
            <a:off x="966745" y="3949332"/>
            <a:ext cx="7744993" cy="2006735"/>
          </a:xfrm>
        </p:spPr>
        <p:txBody>
          <a:bodyPr>
            <a:normAutofit/>
          </a:bodyPr>
          <a:lstStyle>
            <a:lvl1pPr marL="0" indent="0" algn="l">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F0ABC6-907E-47DE-8E40-61F2DD1B408B}"/>
              </a:ext>
            </a:extLst>
          </p:cNvPr>
          <p:cNvSpPr>
            <a:spLocks noGrp="1"/>
          </p:cNvSpPr>
          <p:nvPr>
            <p:ph type="dt" sz="half" idx="10"/>
          </p:nvPr>
        </p:nvSpPr>
        <p:spPr/>
        <p:txBody>
          <a:bodyPr/>
          <a:lstStyle/>
          <a:p>
            <a:fld id="{11008460-8B2F-4AAA-A4E2-10730069204C}" type="datetimeFigureOut">
              <a:rPr lang="en-US" smtClean="0"/>
              <a:t>5/15/2022</a:t>
            </a:fld>
            <a:endParaRPr lang="en-US"/>
          </a:p>
        </p:txBody>
      </p:sp>
      <p:sp>
        <p:nvSpPr>
          <p:cNvPr id="5" name="Footer Placeholder 4">
            <a:extLst>
              <a:ext uri="{FF2B5EF4-FFF2-40B4-BE49-F238E27FC236}">
                <a16:creationId xmlns:a16="http://schemas.microsoft.com/office/drawing/2014/main" id="{158AB158-6097-43A1-90B6-406F9367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E077-FF20-4DD9-92B5-EE1C4D615C68}"/>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2702046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71ABCB-C306-49F0-8D5D-0B890583C1CE}"/>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24A67F94-2250-4B3A-8424-1BC0A0BCB3FF}"/>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FB942D8-95BE-4CFD-BFCC-26209EC192CE}"/>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DF6499A-D398-4CBC-AA22-4277539430FC}"/>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0D91493C-6480-4A3F-8836-1727CBA3C849}"/>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546BFEE-D3D9-4B18-BA88-49F7C7D266E7}"/>
              </a:ext>
            </a:extLst>
          </p:cNvPr>
          <p:cNvSpPr>
            <a:spLocks noGrp="1"/>
          </p:cNvSpPr>
          <p:nvPr>
            <p:ph type="title"/>
          </p:nvPr>
        </p:nvSpPr>
        <p:spPr>
          <a:xfrm>
            <a:off x="2148186" y="959587"/>
            <a:ext cx="9076329" cy="106427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A5BD3-1A63-4F94-ADFA-5CA2A414DE16}"/>
              </a:ext>
            </a:extLst>
          </p:cNvPr>
          <p:cNvSpPr>
            <a:spLocks noGrp="1"/>
          </p:cNvSpPr>
          <p:nvPr>
            <p:ph type="body" orient="vert" idx="1"/>
          </p:nvPr>
        </p:nvSpPr>
        <p:spPr>
          <a:xfrm>
            <a:off x="2148186" y="2248257"/>
            <a:ext cx="9076329" cy="365015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21888E-6FA1-446E-A77C-7D26923F6BAA}"/>
              </a:ext>
            </a:extLst>
          </p:cNvPr>
          <p:cNvSpPr>
            <a:spLocks noGrp="1"/>
          </p:cNvSpPr>
          <p:nvPr>
            <p:ph type="dt" sz="half" idx="10"/>
          </p:nvPr>
        </p:nvSpPr>
        <p:spPr/>
        <p:txBody>
          <a:bodyPr/>
          <a:lstStyle/>
          <a:p>
            <a:fld id="{11008460-8B2F-4AAA-A4E2-10730069204C}" type="datetimeFigureOut">
              <a:rPr lang="en-US" smtClean="0"/>
              <a:t>5/15/2022</a:t>
            </a:fld>
            <a:endParaRPr lang="en-US"/>
          </a:p>
        </p:txBody>
      </p:sp>
      <p:sp>
        <p:nvSpPr>
          <p:cNvPr id="5" name="Footer Placeholder 4">
            <a:extLst>
              <a:ext uri="{FF2B5EF4-FFF2-40B4-BE49-F238E27FC236}">
                <a16:creationId xmlns:a16="http://schemas.microsoft.com/office/drawing/2014/main" id="{5A33313F-58CA-4397-A3B4-71B068D1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C6AB3-89E2-4B6A-A5F3-3FB781C1AA8C}"/>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3123215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BC2869-B8E0-44C7-801E-BA0C2C1B5E82}"/>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BA7CEB8F-94FA-4A87-AA80-066173AA5C5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4F9817E-A26F-4D7B-82A1-FA647EE4C86F}"/>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E734839-B51C-4112-A4D8-DDFCB7F84A6F}"/>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1DFF651-C17F-4B2C-A962-32FA4958BCFA}"/>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DE9B263D-CDF8-431B-A5D1-9687649138B5}"/>
              </a:ext>
            </a:extLst>
          </p:cNvPr>
          <p:cNvSpPr>
            <a:spLocks noGrp="1"/>
          </p:cNvSpPr>
          <p:nvPr>
            <p:ph type="title" orient="vert"/>
          </p:nvPr>
        </p:nvSpPr>
        <p:spPr>
          <a:xfrm>
            <a:off x="9131030" y="866253"/>
            <a:ext cx="2222769" cy="5310710"/>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FB6B9BE-E660-4F3A-ABA1-86667DC133EB}"/>
              </a:ext>
            </a:extLst>
          </p:cNvPr>
          <p:cNvSpPr>
            <a:spLocks noGrp="1"/>
          </p:cNvSpPr>
          <p:nvPr>
            <p:ph type="body" orient="vert" idx="1"/>
          </p:nvPr>
        </p:nvSpPr>
        <p:spPr>
          <a:xfrm>
            <a:off x="838200" y="866253"/>
            <a:ext cx="8164286" cy="531071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82700-F509-4302-AE0E-6CC56401A40F}"/>
              </a:ext>
            </a:extLst>
          </p:cNvPr>
          <p:cNvSpPr>
            <a:spLocks noGrp="1"/>
          </p:cNvSpPr>
          <p:nvPr>
            <p:ph type="dt" sz="half" idx="10"/>
          </p:nvPr>
        </p:nvSpPr>
        <p:spPr/>
        <p:txBody>
          <a:bodyPr/>
          <a:lstStyle/>
          <a:p>
            <a:fld id="{11008460-8B2F-4AAA-A4E2-10730069204C}" type="datetimeFigureOut">
              <a:rPr lang="en-US" smtClean="0"/>
              <a:t>5/15/2022</a:t>
            </a:fld>
            <a:endParaRPr lang="en-US"/>
          </a:p>
        </p:txBody>
      </p:sp>
      <p:sp>
        <p:nvSpPr>
          <p:cNvPr id="5" name="Footer Placeholder 4">
            <a:extLst>
              <a:ext uri="{FF2B5EF4-FFF2-40B4-BE49-F238E27FC236}">
                <a16:creationId xmlns:a16="http://schemas.microsoft.com/office/drawing/2014/main" id="{0303BD63-5B0C-4FB3-8434-8EA1A84F2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3E9EB-019B-4F03-8147-D6CBA6B1E67C}"/>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240739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1C13-CF9D-4E82-A5B4-91008DCD2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06FD2-89E8-4415-ADF7-22F4A4C25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CBBFF-8889-497F-B4CA-A031E8DD3B95}"/>
              </a:ext>
            </a:extLst>
          </p:cNvPr>
          <p:cNvSpPr>
            <a:spLocks noGrp="1"/>
          </p:cNvSpPr>
          <p:nvPr>
            <p:ph type="dt" sz="half" idx="10"/>
          </p:nvPr>
        </p:nvSpPr>
        <p:spPr/>
        <p:txBody>
          <a:bodyPr/>
          <a:lstStyle/>
          <a:p>
            <a:fld id="{11008460-8B2F-4AAA-A4E2-10730069204C}" type="datetimeFigureOut">
              <a:rPr lang="en-US" smtClean="0"/>
              <a:t>5/15/2022</a:t>
            </a:fld>
            <a:endParaRPr lang="en-US"/>
          </a:p>
        </p:txBody>
      </p:sp>
      <p:sp>
        <p:nvSpPr>
          <p:cNvPr id="5" name="Footer Placeholder 4">
            <a:extLst>
              <a:ext uri="{FF2B5EF4-FFF2-40B4-BE49-F238E27FC236}">
                <a16:creationId xmlns:a16="http://schemas.microsoft.com/office/drawing/2014/main" id="{FDE78DAF-985B-4BB4-ADA9-02EA979F1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10DBC-42B5-46AB-B36A-B39128E69CBF}"/>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1990594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B6E7-01C8-4375-B7C7-596CD11993F3}"/>
              </a:ext>
            </a:extLst>
          </p:cNvPr>
          <p:cNvSpPr>
            <a:spLocks noGrp="1"/>
          </p:cNvSpPr>
          <p:nvPr>
            <p:ph type="title"/>
          </p:nvPr>
        </p:nvSpPr>
        <p:spPr>
          <a:xfrm>
            <a:off x="831850" y="1883229"/>
            <a:ext cx="8214179" cy="3303133"/>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C441675-8F3E-47CC-9573-D853C506D557}"/>
              </a:ext>
            </a:extLst>
          </p:cNvPr>
          <p:cNvSpPr>
            <a:spLocks noGrp="1"/>
          </p:cNvSpPr>
          <p:nvPr>
            <p:ph type="body" idx="1"/>
          </p:nvPr>
        </p:nvSpPr>
        <p:spPr>
          <a:xfrm>
            <a:off x="831850" y="5295900"/>
            <a:ext cx="8214179" cy="79375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5419F49-690E-49EC-BD41-75A18C9E37FC}"/>
              </a:ext>
            </a:extLst>
          </p:cNvPr>
          <p:cNvSpPr>
            <a:spLocks noGrp="1"/>
          </p:cNvSpPr>
          <p:nvPr>
            <p:ph type="dt" sz="half" idx="10"/>
          </p:nvPr>
        </p:nvSpPr>
        <p:spPr/>
        <p:txBody>
          <a:bodyPr/>
          <a:lstStyle/>
          <a:p>
            <a:fld id="{11008460-8B2F-4AAA-A4E2-10730069204C}" type="datetimeFigureOut">
              <a:rPr lang="en-US" smtClean="0"/>
              <a:t>5/15/2022</a:t>
            </a:fld>
            <a:endParaRPr lang="en-US"/>
          </a:p>
        </p:txBody>
      </p:sp>
      <p:sp>
        <p:nvSpPr>
          <p:cNvPr id="5" name="Footer Placeholder 4">
            <a:extLst>
              <a:ext uri="{FF2B5EF4-FFF2-40B4-BE49-F238E27FC236}">
                <a16:creationId xmlns:a16="http://schemas.microsoft.com/office/drawing/2014/main" id="{9BBC9E70-1401-468E-97DE-4255CA222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BE14C-9127-4582-A006-2AEA93AF76BE}"/>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3686746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4DF9-FA60-4E7B-BDE8-C0F9AFE63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F1133-890E-4E96-AEDD-0F921E26F51D}"/>
              </a:ext>
            </a:extLst>
          </p:cNvPr>
          <p:cNvSpPr>
            <a:spLocks noGrp="1"/>
          </p:cNvSpPr>
          <p:nvPr>
            <p:ph sz="half" idx="1"/>
          </p:nvPr>
        </p:nvSpPr>
        <p:spPr>
          <a:xfrm>
            <a:off x="966745"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4763B4-4987-4303-9640-54B67DD75E46}"/>
              </a:ext>
            </a:extLst>
          </p:cNvPr>
          <p:cNvSpPr>
            <a:spLocks noGrp="1"/>
          </p:cNvSpPr>
          <p:nvPr>
            <p:ph sz="half" idx="2"/>
          </p:nvPr>
        </p:nvSpPr>
        <p:spPr>
          <a:xfrm>
            <a:off x="5597174"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C94AAD8-D444-410E-98EC-47076908FA37}"/>
              </a:ext>
            </a:extLst>
          </p:cNvPr>
          <p:cNvSpPr>
            <a:spLocks noGrp="1"/>
          </p:cNvSpPr>
          <p:nvPr>
            <p:ph type="dt" sz="half" idx="10"/>
          </p:nvPr>
        </p:nvSpPr>
        <p:spPr/>
        <p:txBody>
          <a:bodyPr/>
          <a:lstStyle/>
          <a:p>
            <a:fld id="{11008460-8B2F-4AAA-A4E2-10730069204C}" type="datetimeFigureOut">
              <a:rPr lang="en-US" smtClean="0"/>
              <a:t>5/15/2022</a:t>
            </a:fld>
            <a:endParaRPr lang="en-US"/>
          </a:p>
        </p:txBody>
      </p:sp>
      <p:sp>
        <p:nvSpPr>
          <p:cNvPr id="6" name="Footer Placeholder 5">
            <a:extLst>
              <a:ext uri="{FF2B5EF4-FFF2-40B4-BE49-F238E27FC236}">
                <a16:creationId xmlns:a16="http://schemas.microsoft.com/office/drawing/2014/main" id="{E072F01E-6867-4604-8B58-F65BCC820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43D87-0EC8-43C7-9D1B-46DB52129312}"/>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336771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05AE-70FD-4CEE-BDFB-D5C0A3D3595C}"/>
              </a:ext>
            </a:extLst>
          </p:cNvPr>
          <p:cNvSpPr>
            <a:spLocks noGrp="1"/>
          </p:cNvSpPr>
          <p:nvPr>
            <p:ph type="title"/>
          </p:nvPr>
        </p:nvSpPr>
        <p:spPr>
          <a:xfrm>
            <a:off x="966745" y="960120"/>
            <a:ext cx="9196928" cy="10607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F9091E2-4532-4D16-827E-4DB0688FD829}"/>
              </a:ext>
            </a:extLst>
          </p:cNvPr>
          <p:cNvSpPr>
            <a:spLocks noGrp="1"/>
          </p:cNvSpPr>
          <p:nvPr>
            <p:ph type="body" idx="1"/>
          </p:nvPr>
        </p:nvSpPr>
        <p:spPr>
          <a:xfrm>
            <a:off x="967153" y="2062842"/>
            <a:ext cx="4445899"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52B53BE-9EDA-4D07-A042-0D101FAB9A87}"/>
              </a:ext>
            </a:extLst>
          </p:cNvPr>
          <p:cNvSpPr>
            <a:spLocks noGrp="1"/>
          </p:cNvSpPr>
          <p:nvPr>
            <p:ph sz="half" idx="2"/>
          </p:nvPr>
        </p:nvSpPr>
        <p:spPr>
          <a:xfrm>
            <a:off x="966745" y="2882837"/>
            <a:ext cx="4446642"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1DFDFC1-7510-4F8E-A831-ABA33D977ACA}"/>
              </a:ext>
            </a:extLst>
          </p:cNvPr>
          <p:cNvSpPr>
            <a:spLocks noGrp="1"/>
          </p:cNvSpPr>
          <p:nvPr>
            <p:ph type="body" sz="quarter" idx="3"/>
          </p:nvPr>
        </p:nvSpPr>
        <p:spPr>
          <a:xfrm>
            <a:off x="5725280" y="2062842"/>
            <a:ext cx="4467794"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2A42F0-9A48-4946-8BA8-394CBF01A056}"/>
              </a:ext>
            </a:extLst>
          </p:cNvPr>
          <p:cNvSpPr>
            <a:spLocks noGrp="1"/>
          </p:cNvSpPr>
          <p:nvPr>
            <p:ph sz="quarter" idx="4"/>
          </p:nvPr>
        </p:nvSpPr>
        <p:spPr>
          <a:xfrm>
            <a:off x="5724868" y="2882837"/>
            <a:ext cx="4468541"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00FC563-D319-494F-AA63-0BDF1D25E5D4}"/>
              </a:ext>
            </a:extLst>
          </p:cNvPr>
          <p:cNvSpPr>
            <a:spLocks noGrp="1"/>
          </p:cNvSpPr>
          <p:nvPr>
            <p:ph type="dt" sz="half" idx="10"/>
          </p:nvPr>
        </p:nvSpPr>
        <p:spPr/>
        <p:txBody>
          <a:bodyPr/>
          <a:lstStyle/>
          <a:p>
            <a:fld id="{11008460-8B2F-4AAA-A4E2-10730069204C}" type="datetimeFigureOut">
              <a:rPr lang="en-US" smtClean="0"/>
              <a:t>5/15/2022</a:t>
            </a:fld>
            <a:endParaRPr lang="en-US"/>
          </a:p>
        </p:txBody>
      </p:sp>
      <p:sp>
        <p:nvSpPr>
          <p:cNvPr id="8" name="Footer Placeholder 7">
            <a:extLst>
              <a:ext uri="{FF2B5EF4-FFF2-40B4-BE49-F238E27FC236}">
                <a16:creationId xmlns:a16="http://schemas.microsoft.com/office/drawing/2014/main" id="{DD42F4FE-433A-42F6-8A73-AD843352B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575352-FC7F-4BA8-940F-2F920C2801B7}"/>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221823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3FB5-4B13-4412-9F42-62450D6AA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C87ECA-0E5D-4DD2-B664-DF351875FE29}"/>
              </a:ext>
            </a:extLst>
          </p:cNvPr>
          <p:cNvSpPr>
            <a:spLocks noGrp="1"/>
          </p:cNvSpPr>
          <p:nvPr>
            <p:ph type="dt" sz="half" idx="10"/>
          </p:nvPr>
        </p:nvSpPr>
        <p:spPr/>
        <p:txBody>
          <a:bodyPr/>
          <a:lstStyle/>
          <a:p>
            <a:fld id="{11008460-8B2F-4AAA-A4E2-10730069204C}" type="datetimeFigureOut">
              <a:rPr lang="en-US" smtClean="0"/>
              <a:t>5/15/2022</a:t>
            </a:fld>
            <a:endParaRPr lang="en-US"/>
          </a:p>
        </p:txBody>
      </p:sp>
      <p:sp>
        <p:nvSpPr>
          <p:cNvPr id="4" name="Footer Placeholder 3">
            <a:extLst>
              <a:ext uri="{FF2B5EF4-FFF2-40B4-BE49-F238E27FC236}">
                <a16:creationId xmlns:a16="http://schemas.microsoft.com/office/drawing/2014/main" id="{D4E2406B-A925-466A-AF79-D0A4E0EA4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61B050-D381-4E1A-88DD-361F0EE9DD96}"/>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163804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BF592-6A15-4999-ACFA-A535A113B25D}"/>
              </a:ext>
            </a:extLst>
          </p:cNvPr>
          <p:cNvSpPr>
            <a:spLocks noGrp="1"/>
          </p:cNvSpPr>
          <p:nvPr>
            <p:ph type="dt" sz="half" idx="10"/>
          </p:nvPr>
        </p:nvSpPr>
        <p:spPr/>
        <p:txBody>
          <a:bodyPr/>
          <a:lstStyle/>
          <a:p>
            <a:fld id="{11008460-8B2F-4AAA-A4E2-10730069204C}" type="datetimeFigureOut">
              <a:rPr lang="en-US" smtClean="0"/>
              <a:t>5/15/2022</a:t>
            </a:fld>
            <a:endParaRPr lang="en-US"/>
          </a:p>
        </p:txBody>
      </p:sp>
      <p:sp>
        <p:nvSpPr>
          <p:cNvPr id="3" name="Footer Placeholder 2">
            <a:extLst>
              <a:ext uri="{FF2B5EF4-FFF2-40B4-BE49-F238E27FC236}">
                <a16:creationId xmlns:a16="http://schemas.microsoft.com/office/drawing/2014/main" id="{7819EFC1-AD45-4610-8FC6-2058F55E47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DF506-CFF9-4BD2-8D76-3377927798E2}"/>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213409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7674-EAFF-4CAE-A685-8AEA617D0655}"/>
              </a:ext>
            </a:extLst>
          </p:cNvPr>
          <p:cNvSpPr>
            <a:spLocks noGrp="1"/>
          </p:cNvSpPr>
          <p:nvPr>
            <p:ph type="title"/>
          </p:nvPr>
        </p:nvSpPr>
        <p:spPr>
          <a:xfrm>
            <a:off x="839788" y="1094014"/>
            <a:ext cx="3932237" cy="1436914"/>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DB3A185-E15D-46FD-A4FB-709A8B5D0BE3}"/>
              </a:ext>
            </a:extLst>
          </p:cNvPr>
          <p:cNvSpPr>
            <a:spLocks noGrp="1"/>
          </p:cNvSpPr>
          <p:nvPr>
            <p:ph idx="1"/>
          </p:nvPr>
        </p:nvSpPr>
        <p:spPr>
          <a:xfrm>
            <a:off x="5183188" y="1094014"/>
            <a:ext cx="6172200" cy="47670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4086F7-5F48-40D6-B4E3-1347EA21B0A8}"/>
              </a:ext>
            </a:extLst>
          </p:cNvPr>
          <p:cNvSpPr>
            <a:spLocks noGrp="1"/>
          </p:cNvSpPr>
          <p:nvPr>
            <p:ph type="body" sz="half" idx="2"/>
          </p:nvPr>
        </p:nvSpPr>
        <p:spPr>
          <a:xfrm>
            <a:off x="839788" y="2618012"/>
            <a:ext cx="3932237" cy="325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EF4FC41-0A32-438D-9A47-F932AB492CBA}"/>
              </a:ext>
            </a:extLst>
          </p:cNvPr>
          <p:cNvSpPr>
            <a:spLocks noGrp="1"/>
          </p:cNvSpPr>
          <p:nvPr>
            <p:ph type="dt" sz="half" idx="10"/>
          </p:nvPr>
        </p:nvSpPr>
        <p:spPr/>
        <p:txBody>
          <a:bodyPr/>
          <a:lstStyle/>
          <a:p>
            <a:fld id="{11008460-8B2F-4AAA-A4E2-10730069204C}" type="datetimeFigureOut">
              <a:rPr lang="en-US" smtClean="0"/>
              <a:t>5/15/2022</a:t>
            </a:fld>
            <a:endParaRPr lang="en-US"/>
          </a:p>
        </p:txBody>
      </p:sp>
      <p:sp>
        <p:nvSpPr>
          <p:cNvPr id="6" name="Footer Placeholder 5">
            <a:extLst>
              <a:ext uri="{FF2B5EF4-FFF2-40B4-BE49-F238E27FC236}">
                <a16:creationId xmlns:a16="http://schemas.microsoft.com/office/drawing/2014/main" id="{02F0F85D-CB6B-48E8-B56F-81472CE94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E120E-E239-4B93-AC67-210D23BD2278}"/>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9879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F02C-5A08-45D4-AFE1-8EF0E6DECE4B}"/>
              </a:ext>
            </a:extLst>
          </p:cNvPr>
          <p:cNvSpPr>
            <a:spLocks noGrp="1"/>
          </p:cNvSpPr>
          <p:nvPr>
            <p:ph type="title"/>
          </p:nvPr>
        </p:nvSpPr>
        <p:spPr>
          <a:xfrm>
            <a:off x="839788" y="1065120"/>
            <a:ext cx="3932237" cy="1465806"/>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22EF863-20E6-4CF9-A179-0A2A52E5F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CFB1A-5B7E-45DA-9713-0CD8E3121F4B}"/>
              </a:ext>
            </a:extLst>
          </p:cNvPr>
          <p:cNvSpPr>
            <a:spLocks noGrp="1"/>
          </p:cNvSpPr>
          <p:nvPr>
            <p:ph type="body" sz="half" idx="2"/>
          </p:nvPr>
        </p:nvSpPr>
        <p:spPr>
          <a:xfrm>
            <a:off x="839788" y="2618014"/>
            <a:ext cx="3932237" cy="32509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EFD67F-901E-4423-A48F-41F00ECA520B}"/>
              </a:ext>
            </a:extLst>
          </p:cNvPr>
          <p:cNvSpPr>
            <a:spLocks noGrp="1"/>
          </p:cNvSpPr>
          <p:nvPr>
            <p:ph type="dt" sz="half" idx="10"/>
          </p:nvPr>
        </p:nvSpPr>
        <p:spPr/>
        <p:txBody>
          <a:bodyPr/>
          <a:lstStyle/>
          <a:p>
            <a:fld id="{11008460-8B2F-4AAA-A4E2-10730069204C}" type="datetimeFigureOut">
              <a:rPr lang="en-US" smtClean="0"/>
              <a:t>5/15/2022</a:t>
            </a:fld>
            <a:endParaRPr lang="en-US"/>
          </a:p>
        </p:txBody>
      </p:sp>
      <p:sp>
        <p:nvSpPr>
          <p:cNvPr id="6" name="Footer Placeholder 5">
            <a:extLst>
              <a:ext uri="{FF2B5EF4-FFF2-40B4-BE49-F238E27FC236}">
                <a16:creationId xmlns:a16="http://schemas.microsoft.com/office/drawing/2014/main" id="{97B04982-0749-4F34-A4DB-DDC12BD4B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38447-AEAF-40D9-B3D3-94404C144AE9}"/>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3240301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06359A-F1E3-49EE-BBC2-40888C4A3628}"/>
              </a:ext>
            </a:extLst>
          </p:cNvPr>
          <p:cNvGrpSpPr/>
          <p:nvPr/>
        </p:nvGrpSpPr>
        <p:grpSpPr>
          <a:xfrm>
            <a:off x="9265700" y="2026"/>
            <a:ext cx="2926300" cy="5030922"/>
            <a:chOff x="9265700" y="2026"/>
            <a:chExt cx="2926300" cy="5030922"/>
          </a:xfrm>
        </p:grpSpPr>
        <p:sp>
          <p:nvSpPr>
            <p:cNvPr id="8" name="Freeform: Shape 7">
              <a:extLst>
                <a:ext uri="{FF2B5EF4-FFF2-40B4-BE49-F238E27FC236}">
                  <a16:creationId xmlns:a16="http://schemas.microsoft.com/office/drawing/2014/main" id="{CED90C42-6A0F-48E8-BF96-7D3E2A395EC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DA0863A-55F7-4EB0-9451-F3EE4D65DBDB}"/>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FE7CFE2-40F6-44B2-8AAD-0C384EEFCF7E}"/>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F0D6A17-AA80-4608-8660-8D1587A17704}"/>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laceholder 1">
            <a:extLst>
              <a:ext uri="{FF2B5EF4-FFF2-40B4-BE49-F238E27FC236}">
                <a16:creationId xmlns:a16="http://schemas.microsoft.com/office/drawing/2014/main" id="{7E11B74D-DF90-4993-88AE-4D05C91F2A96}"/>
              </a:ext>
            </a:extLst>
          </p:cNvPr>
          <p:cNvSpPr>
            <a:spLocks noGrp="1"/>
          </p:cNvSpPr>
          <p:nvPr>
            <p:ph type="title"/>
          </p:nvPr>
        </p:nvSpPr>
        <p:spPr>
          <a:xfrm>
            <a:off x="966744" y="959587"/>
            <a:ext cx="9076329" cy="10642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9B3DE9-A495-4E75-819D-E0B2E5505072}"/>
              </a:ext>
            </a:extLst>
          </p:cNvPr>
          <p:cNvSpPr>
            <a:spLocks noGrp="1"/>
          </p:cNvSpPr>
          <p:nvPr>
            <p:ph type="body" idx="1"/>
          </p:nvPr>
        </p:nvSpPr>
        <p:spPr>
          <a:xfrm>
            <a:off x="966744" y="2248257"/>
            <a:ext cx="9076329" cy="36501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2430AC-DB07-423B-A52A-0065639AFE68}"/>
              </a:ext>
            </a:extLst>
          </p:cNvPr>
          <p:cNvSpPr>
            <a:spLocks noGrp="1"/>
          </p:cNvSpPr>
          <p:nvPr>
            <p:ph type="dt" sz="half" idx="2"/>
          </p:nvPr>
        </p:nvSpPr>
        <p:spPr>
          <a:xfrm>
            <a:off x="8266975" y="6356350"/>
            <a:ext cx="2960914"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11008460-8B2F-4AAA-A4E2-10730069204C}" type="datetimeFigureOut">
              <a:rPr lang="en-US" smtClean="0"/>
              <a:pPr/>
              <a:t>5/15/2022</a:t>
            </a:fld>
            <a:endParaRPr lang="en-US" dirty="0"/>
          </a:p>
        </p:txBody>
      </p:sp>
      <p:sp>
        <p:nvSpPr>
          <p:cNvPr id="5" name="Footer Placeholder 4">
            <a:extLst>
              <a:ext uri="{FF2B5EF4-FFF2-40B4-BE49-F238E27FC236}">
                <a16:creationId xmlns:a16="http://schemas.microsoft.com/office/drawing/2014/main" id="{485FAFC9-FA18-4C55-8C92-B17603CAEEDC}"/>
              </a:ext>
            </a:extLst>
          </p:cNvPr>
          <p:cNvSpPr>
            <a:spLocks noGrp="1"/>
          </p:cNvSpPr>
          <p:nvPr>
            <p:ph type="ftr" sz="quarter" idx="3"/>
          </p:nvPr>
        </p:nvSpPr>
        <p:spPr>
          <a:xfrm>
            <a:off x="966745" y="501128"/>
            <a:ext cx="3311342" cy="365125"/>
          </a:xfrm>
          <a:prstGeom prst="rect">
            <a:avLst/>
          </a:prstGeom>
        </p:spPr>
        <p:txBody>
          <a:bodyPr vert="horz" lIns="91440" tIns="45720" rIns="91440" bIns="45720" rtlCol="0" anchor="ctr"/>
          <a:lstStyle>
            <a:lvl1pPr algn="l">
              <a:defRPr sz="1000" i="0">
                <a:solidFill>
                  <a:schemeClr val="tx2">
                    <a:alpha val="85000"/>
                  </a:schemeClr>
                </a:solidFill>
              </a:defRPr>
            </a:lvl1pPr>
          </a:lstStyle>
          <a:p>
            <a:endParaRPr lang="en-US" dirty="0"/>
          </a:p>
        </p:txBody>
      </p:sp>
      <p:sp>
        <p:nvSpPr>
          <p:cNvPr id="6" name="Slide Number Placeholder 5">
            <a:extLst>
              <a:ext uri="{FF2B5EF4-FFF2-40B4-BE49-F238E27FC236}">
                <a16:creationId xmlns:a16="http://schemas.microsoft.com/office/drawing/2014/main" id="{67D5A493-61FB-4764-90B6-8CC218A781C9}"/>
              </a:ext>
            </a:extLst>
          </p:cNvPr>
          <p:cNvSpPr>
            <a:spLocks noGrp="1"/>
          </p:cNvSpPr>
          <p:nvPr>
            <p:ph type="sldNum" sz="quarter" idx="4"/>
          </p:nvPr>
        </p:nvSpPr>
        <p:spPr>
          <a:xfrm>
            <a:off x="11239498" y="6356350"/>
            <a:ext cx="515479"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0946259B-8396-46CD-AD42-FDEDA89DA278}" type="slidenum">
              <a:rPr lang="en-US" smtClean="0"/>
              <a:pPr/>
              <a:t>‹nr.›</a:t>
            </a:fld>
            <a:endParaRPr lang="en-US" dirty="0"/>
          </a:p>
        </p:txBody>
      </p:sp>
    </p:spTree>
    <p:extLst>
      <p:ext uri="{BB962C8B-B14F-4D97-AF65-F5344CB8AC3E}">
        <p14:creationId xmlns:p14="http://schemas.microsoft.com/office/powerpoint/2010/main" val="150171114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CD84B89-83B1-AA44-B9BE-C68A3A346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4" descr="Afbeelding met buiten, persoon, paard, rijden&#10;&#10;Automatisch gegenereerde beschrijving">
            <a:extLst>
              <a:ext uri="{FF2B5EF4-FFF2-40B4-BE49-F238E27FC236}">
                <a16:creationId xmlns:a16="http://schemas.microsoft.com/office/drawing/2014/main" id="{A8164080-987B-9D0F-2810-DCC10E6C70BF}"/>
              </a:ext>
            </a:extLst>
          </p:cNvPr>
          <p:cNvPicPr>
            <a:picLocks noChangeAspect="1"/>
          </p:cNvPicPr>
          <p:nvPr/>
        </p:nvPicPr>
        <p:blipFill rotWithShape="1">
          <a:blip r:embed="rId2"/>
          <a:srcRect b="14449"/>
          <a:stretch/>
        </p:blipFill>
        <p:spPr>
          <a:xfrm>
            <a:off x="20" y="-22"/>
            <a:ext cx="12191977" cy="6858022"/>
          </a:xfrm>
          <a:prstGeom prst="rect">
            <a:avLst/>
          </a:prstGeom>
        </p:spPr>
      </p:pic>
      <p:sp>
        <p:nvSpPr>
          <p:cNvPr id="20" name="Freeform: Shape 19">
            <a:extLst>
              <a:ext uri="{FF2B5EF4-FFF2-40B4-BE49-F238E27FC236}">
                <a16:creationId xmlns:a16="http://schemas.microsoft.com/office/drawing/2014/main" id="{DF3B9D9F-2555-4B2E-AD17-056B66596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4" y="812056"/>
            <a:ext cx="3876811" cy="5127565"/>
          </a:xfrm>
          <a:custGeom>
            <a:avLst/>
            <a:gdLst>
              <a:gd name="connsiteX0" fmla="*/ 1941583 w 3876811"/>
              <a:gd name="connsiteY0" fmla="*/ 0 h 5127565"/>
              <a:gd name="connsiteX1" fmla="*/ 2111641 w 3876811"/>
              <a:gd name="connsiteY1" fmla="*/ 149098 h 5127565"/>
              <a:gd name="connsiteX2" fmla="*/ 3370494 w 3876811"/>
              <a:gd name="connsiteY2" fmla="*/ 774450 h 5127565"/>
              <a:gd name="connsiteX3" fmla="*/ 3876811 w 3876811"/>
              <a:gd name="connsiteY3" fmla="*/ 1854685 h 5127565"/>
              <a:gd name="connsiteX4" fmla="*/ 3876810 w 3876811"/>
              <a:gd name="connsiteY4" fmla="*/ 2507216 h 5127565"/>
              <a:gd name="connsiteX5" fmla="*/ 3872563 w 3876811"/>
              <a:gd name="connsiteY5" fmla="*/ 5127565 h 5127565"/>
              <a:gd name="connsiteX6" fmla="*/ 4248 w 3876811"/>
              <a:gd name="connsiteY6" fmla="*/ 5127565 h 5127565"/>
              <a:gd name="connsiteX7" fmla="*/ 0 w 3876811"/>
              <a:gd name="connsiteY7" fmla="*/ 2507216 h 5127565"/>
              <a:gd name="connsiteX8" fmla="*/ 1 w 3876811"/>
              <a:gd name="connsiteY8" fmla="*/ 1854685 h 5127565"/>
              <a:gd name="connsiteX9" fmla="*/ 506320 w 3876811"/>
              <a:gd name="connsiteY9" fmla="*/ 774450 h 5127565"/>
              <a:gd name="connsiteX10" fmla="*/ 1765173 w 3876811"/>
              <a:gd name="connsiteY10" fmla="*/ 149098 h 512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solidFill>
            <a:srgbClr val="000000">
              <a:alpha val="4993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p:cNvSpPr>
            <a:spLocks noGrp="1"/>
          </p:cNvSpPr>
          <p:nvPr>
            <p:ph type="ctrTitle"/>
          </p:nvPr>
        </p:nvSpPr>
        <p:spPr>
          <a:xfrm>
            <a:off x="1473389" y="1826096"/>
            <a:ext cx="3149221" cy="2149459"/>
          </a:xfrm>
        </p:spPr>
        <p:txBody>
          <a:bodyPr>
            <a:normAutofit/>
          </a:bodyPr>
          <a:lstStyle/>
          <a:p>
            <a:pPr algn="ctr"/>
            <a:r>
              <a:rPr lang="de-DE" sz="4000" i="1" dirty="0" err="1">
                <a:solidFill>
                  <a:srgbClr val="FFFFFF"/>
                </a:solidFill>
                <a:cs typeface="Calibri Light"/>
              </a:rPr>
              <a:t>Tineke</a:t>
            </a:r>
            <a:r>
              <a:rPr lang="de-DE" sz="4000" i="1" dirty="0">
                <a:solidFill>
                  <a:srgbClr val="FFFFFF"/>
                </a:solidFill>
                <a:cs typeface="Calibri Light"/>
              </a:rPr>
              <a:t> Bartels</a:t>
            </a:r>
            <a:endParaRPr lang="de-DE" sz="4000" i="1" dirty="0">
              <a:solidFill>
                <a:srgbClr val="FFFFFF"/>
              </a:solidFill>
            </a:endParaRPr>
          </a:p>
        </p:txBody>
      </p:sp>
      <p:sp>
        <p:nvSpPr>
          <p:cNvPr id="3" name="Ondertitel 2"/>
          <p:cNvSpPr>
            <a:spLocks noGrp="1"/>
          </p:cNvSpPr>
          <p:nvPr>
            <p:ph type="subTitle" idx="1"/>
          </p:nvPr>
        </p:nvSpPr>
        <p:spPr>
          <a:xfrm>
            <a:off x="1654629" y="2358102"/>
            <a:ext cx="2775858" cy="795518"/>
          </a:xfrm>
        </p:spPr>
        <p:txBody>
          <a:bodyPr vert="horz" lIns="91440" tIns="45720" rIns="91440" bIns="45720" rtlCol="0" anchor="t">
            <a:normAutofit/>
          </a:bodyPr>
          <a:lstStyle/>
          <a:p>
            <a:pPr algn="ctr"/>
            <a:r>
              <a:rPr lang="de-DE" sz="3000" dirty="0" err="1">
                <a:solidFill>
                  <a:srgbClr val="FFFFFF"/>
                </a:solidFill>
                <a:cs typeface="Calibri"/>
              </a:rPr>
              <a:t>My</a:t>
            </a:r>
            <a:r>
              <a:rPr lang="de-DE" sz="3000" dirty="0">
                <a:solidFill>
                  <a:srgbClr val="FFFFFF"/>
                </a:solidFill>
                <a:cs typeface="Calibri"/>
              </a:rPr>
              <a:t> </a:t>
            </a:r>
            <a:r>
              <a:rPr lang="de-DE" sz="3000" dirty="0" err="1">
                <a:solidFill>
                  <a:srgbClr val="FFFFFF"/>
                </a:solidFill>
                <a:cs typeface="Calibri"/>
              </a:rPr>
              <a:t>hero</a:t>
            </a:r>
            <a:endParaRPr lang="de-DE" sz="3000" dirty="0">
              <a:solidFill>
                <a:srgbClr val="FFFFFF"/>
              </a:solidFill>
              <a:cs typeface="Calibri"/>
            </a:endParaRPr>
          </a:p>
        </p:txBody>
      </p:sp>
    </p:spTree>
    <p:extLst>
      <p:ext uri="{BB962C8B-B14F-4D97-AF65-F5344CB8AC3E}">
        <p14:creationId xmlns:p14="http://schemas.microsoft.com/office/powerpoint/2010/main" val="3351439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1" name="Group 8">
            <a:extLst>
              <a:ext uri="{FF2B5EF4-FFF2-40B4-BE49-F238E27FC236}">
                <a16:creationId xmlns:a16="http://schemas.microsoft.com/office/drawing/2014/main" id="{D206359A-F1E3-49EE-BBC2-40888C4A3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65700" y="2026"/>
            <a:ext cx="2926300" cy="5030922"/>
            <a:chOff x="9265700" y="2026"/>
            <a:chExt cx="2926300" cy="5030922"/>
          </a:xfrm>
        </p:grpSpPr>
        <p:sp>
          <p:nvSpPr>
            <p:cNvPr id="10" name="Freeform: Shape 9">
              <a:extLst>
                <a:ext uri="{FF2B5EF4-FFF2-40B4-BE49-F238E27FC236}">
                  <a16:creationId xmlns:a16="http://schemas.microsoft.com/office/drawing/2014/main" id="{CED90C42-6A0F-48E8-BF96-7D3E2A39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A0863A-55F7-4EB0-9451-F3EE4D65D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5FE7CFE2-40F6-44B2-8AAD-0C384EEFC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F0D6A17-AA80-4608-8660-8D1587A1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useBgFill="1">
        <p:nvSpPr>
          <p:cNvPr id="22" name="Rectangle 14">
            <a:extLst>
              <a:ext uri="{FF2B5EF4-FFF2-40B4-BE49-F238E27FC236}">
                <a16:creationId xmlns:a16="http://schemas.microsoft.com/office/drawing/2014/main" id="{ECD84B89-83B1-AA44-B9BE-C68A3A346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6">
            <a:extLst>
              <a:ext uri="{FF2B5EF4-FFF2-40B4-BE49-F238E27FC236}">
                <a16:creationId xmlns:a16="http://schemas.microsoft.com/office/drawing/2014/main" id="{DF3B9D9F-2555-4B2E-AD17-056B66596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4" y="812056"/>
            <a:ext cx="3876811" cy="5127565"/>
          </a:xfrm>
          <a:custGeom>
            <a:avLst/>
            <a:gdLst>
              <a:gd name="connsiteX0" fmla="*/ 1941583 w 3876811"/>
              <a:gd name="connsiteY0" fmla="*/ 0 h 5127565"/>
              <a:gd name="connsiteX1" fmla="*/ 2111641 w 3876811"/>
              <a:gd name="connsiteY1" fmla="*/ 149098 h 5127565"/>
              <a:gd name="connsiteX2" fmla="*/ 3370494 w 3876811"/>
              <a:gd name="connsiteY2" fmla="*/ 774450 h 5127565"/>
              <a:gd name="connsiteX3" fmla="*/ 3876811 w 3876811"/>
              <a:gd name="connsiteY3" fmla="*/ 1854685 h 5127565"/>
              <a:gd name="connsiteX4" fmla="*/ 3876810 w 3876811"/>
              <a:gd name="connsiteY4" fmla="*/ 2507216 h 5127565"/>
              <a:gd name="connsiteX5" fmla="*/ 3872563 w 3876811"/>
              <a:gd name="connsiteY5" fmla="*/ 5127565 h 5127565"/>
              <a:gd name="connsiteX6" fmla="*/ 4248 w 3876811"/>
              <a:gd name="connsiteY6" fmla="*/ 5127565 h 5127565"/>
              <a:gd name="connsiteX7" fmla="*/ 0 w 3876811"/>
              <a:gd name="connsiteY7" fmla="*/ 2507216 h 5127565"/>
              <a:gd name="connsiteX8" fmla="*/ 1 w 3876811"/>
              <a:gd name="connsiteY8" fmla="*/ 1854685 h 5127565"/>
              <a:gd name="connsiteX9" fmla="*/ 506320 w 3876811"/>
              <a:gd name="connsiteY9" fmla="*/ 774450 h 5127565"/>
              <a:gd name="connsiteX10" fmla="*/ 1765173 w 3876811"/>
              <a:gd name="connsiteY10" fmla="*/ 149098 h 512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D329527C-566E-88DB-EE32-9B4BB655B036}"/>
              </a:ext>
            </a:extLst>
          </p:cNvPr>
          <p:cNvSpPr>
            <a:spLocks noGrp="1"/>
          </p:cNvSpPr>
          <p:nvPr>
            <p:ph type="title"/>
          </p:nvPr>
        </p:nvSpPr>
        <p:spPr>
          <a:xfrm>
            <a:off x="1214597" y="1826096"/>
            <a:ext cx="3566163" cy="4104779"/>
          </a:xfrm>
        </p:spPr>
        <p:txBody>
          <a:bodyPr vert="horz" lIns="91440" tIns="45720" rIns="91440" bIns="45720" rtlCol="0" anchor="b">
            <a:normAutofit/>
          </a:bodyPr>
          <a:lstStyle/>
          <a:p>
            <a:pPr algn="ctr"/>
            <a:br>
              <a:rPr lang="en-US" dirty="0"/>
            </a:br>
            <a:endParaRPr lang="en-US" dirty="0"/>
          </a:p>
        </p:txBody>
      </p:sp>
      <p:sp>
        <p:nvSpPr>
          <p:cNvPr id="24" name="Freeform: Shape 10">
            <a:extLst>
              <a:ext uri="{FF2B5EF4-FFF2-40B4-BE49-F238E27FC236}">
                <a16:creationId xmlns:a16="http://schemas.microsoft.com/office/drawing/2014/main" id="{98F816C8-664D-4D46-87AC-DD7054006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8" y="705180"/>
            <a:ext cx="4014345" cy="5316049"/>
          </a:xfrm>
          <a:custGeom>
            <a:avLst/>
            <a:gdLst>
              <a:gd name="connsiteX0" fmla="*/ 2010463 w 4014345"/>
              <a:gd name="connsiteY0" fmla="*/ 0 h 5302828"/>
              <a:gd name="connsiteX1" fmla="*/ 2186554 w 4014345"/>
              <a:gd name="connsiteY1" fmla="*/ 153908 h 5302828"/>
              <a:gd name="connsiteX2" fmla="*/ 3490066 w 4014345"/>
              <a:gd name="connsiteY2" fmla="*/ 799434 h 5302828"/>
              <a:gd name="connsiteX3" fmla="*/ 4014345 w 4014345"/>
              <a:gd name="connsiteY3" fmla="*/ 1914517 h 5302828"/>
              <a:gd name="connsiteX4" fmla="*/ 4014344 w 4014345"/>
              <a:gd name="connsiteY4" fmla="*/ 2588099 h 5302828"/>
              <a:gd name="connsiteX5" fmla="*/ 4009930 w 4014345"/>
              <a:gd name="connsiteY5" fmla="*/ 5302828 h 5302828"/>
              <a:gd name="connsiteX6" fmla="*/ 4415 w 4014345"/>
              <a:gd name="connsiteY6" fmla="*/ 5302828 h 5302828"/>
              <a:gd name="connsiteX7" fmla="*/ 0 w 4014345"/>
              <a:gd name="connsiteY7" fmla="*/ 2588099 h 5302828"/>
              <a:gd name="connsiteX8" fmla="*/ 1 w 4014345"/>
              <a:gd name="connsiteY8" fmla="*/ 1914517 h 5302828"/>
              <a:gd name="connsiteX9" fmla="*/ 524282 w 4014345"/>
              <a:gd name="connsiteY9" fmla="*/ 799434 h 5302828"/>
              <a:gd name="connsiteX10" fmla="*/ 1827794 w 4014345"/>
              <a:gd name="connsiteY10" fmla="*/ 153908 h 530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4345" h="5302828">
                <a:moveTo>
                  <a:pt x="2010463" y="0"/>
                </a:moveTo>
                <a:lnTo>
                  <a:pt x="2186554" y="153908"/>
                </a:lnTo>
                <a:cubicBezTo>
                  <a:pt x="2623188" y="490280"/>
                  <a:pt x="3115215" y="582934"/>
                  <a:pt x="3490066" y="799434"/>
                </a:cubicBezTo>
                <a:cubicBezTo>
                  <a:pt x="3850510" y="1050687"/>
                  <a:pt x="4014345" y="1338834"/>
                  <a:pt x="4014345" y="1914517"/>
                </a:cubicBezTo>
                <a:cubicBezTo>
                  <a:pt x="4014345" y="2139044"/>
                  <a:pt x="4014344" y="2363572"/>
                  <a:pt x="4014344" y="2588099"/>
                </a:cubicBezTo>
                <a:lnTo>
                  <a:pt x="4009930" y="5302828"/>
                </a:lnTo>
                <a:lnTo>
                  <a:pt x="4415" y="5302828"/>
                </a:lnTo>
                <a:lnTo>
                  <a:pt x="0" y="2588099"/>
                </a:lnTo>
                <a:cubicBezTo>
                  <a:pt x="0" y="2363572"/>
                  <a:pt x="1" y="2139044"/>
                  <a:pt x="1" y="1914517"/>
                </a:cubicBezTo>
                <a:cubicBezTo>
                  <a:pt x="1" y="1338834"/>
                  <a:pt x="163838" y="1050687"/>
                  <a:pt x="524282" y="799434"/>
                </a:cubicBezTo>
                <a:cubicBezTo>
                  <a:pt x="899134" y="582934"/>
                  <a:pt x="1391162" y="490280"/>
                  <a:pt x="1827794" y="153908"/>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4" descr="Afbeelding met paard, grond, buiten, lucht&#10;&#10;Automatisch gegenereerde beschrijving">
            <a:extLst>
              <a:ext uri="{FF2B5EF4-FFF2-40B4-BE49-F238E27FC236}">
                <a16:creationId xmlns:a16="http://schemas.microsoft.com/office/drawing/2014/main" id="{13E6BF42-FA1C-3163-C393-DB9A572A03EF}"/>
              </a:ext>
            </a:extLst>
          </p:cNvPr>
          <p:cNvPicPr>
            <a:picLocks noGrp="1" noChangeAspect="1"/>
          </p:cNvPicPr>
          <p:nvPr>
            <p:ph idx="1"/>
          </p:nvPr>
        </p:nvPicPr>
        <p:blipFill>
          <a:blip r:embed="rId2"/>
          <a:stretch>
            <a:fillRect/>
          </a:stretch>
        </p:blipFill>
        <p:spPr>
          <a:xfrm>
            <a:off x="5115934" y="910693"/>
            <a:ext cx="7082427" cy="4883651"/>
          </a:xfrm>
          <a:prstGeom prst="rect">
            <a:avLst/>
          </a:prstGeom>
        </p:spPr>
      </p:pic>
      <p:sp>
        <p:nvSpPr>
          <p:cNvPr id="6" name="Tekstvak 5">
            <a:extLst>
              <a:ext uri="{FF2B5EF4-FFF2-40B4-BE49-F238E27FC236}">
                <a16:creationId xmlns:a16="http://schemas.microsoft.com/office/drawing/2014/main" id="{28B03F3D-7375-0E4B-18AF-709249ECA261}"/>
              </a:ext>
            </a:extLst>
          </p:cNvPr>
          <p:cNvSpPr txBox="1"/>
          <p:nvPr/>
        </p:nvSpPr>
        <p:spPr>
          <a:xfrm>
            <a:off x="5064344" y="223968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dirty="0"/>
          </a:p>
        </p:txBody>
      </p:sp>
      <p:sp>
        <p:nvSpPr>
          <p:cNvPr id="8" name="Tekstvak 7">
            <a:extLst>
              <a:ext uri="{FF2B5EF4-FFF2-40B4-BE49-F238E27FC236}">
                <a16:creationId xmlns:a16="http://schemas.microsoft.com/office/drawing/2014/main" id="{62F2364C-AA2E-58FD-DA99-F9C4B5413456}"/>
              </a:ext>
            </a:extLst>
          </p:cNvPr>
          <p:cNvSpPr txBox="1"/>
          <p:nvPr/>
        </p:nvSpPr>
        <p:spPr>
          <a:xfrm>
            <a:off x="5153025" y="362902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a:t>Klikken om tekst toe te voegen</a:t>
            </a:r>
          </a:p>
        </p:txBody>
      </p:sp>
      <p:sp>
        <p:nvSpPr>
          <p:cNvPr id="14" name="Tekstvak 13">
            <a:extLst>
              <a:ext uri="{FF2B5EF4-FFF2-40B4-BE49-F238E27FC236}">
                <a16:creationId xmlns:a16="http://schemas.microsoft.com/office/drawing/2014/main" id="{7D06373F-5B02-4D44-6ADF-4680F8CC0903}"/>
              </a:ext>
            </a:extLst>
          </p:cNvPr>
          <p:cNvSpPr txBox="1"/>
          <p:nvPr/>
        </p:nvSpPr>
        <p:spPr>
          <a:xfrm>
            <a:off x="1315107" y="1709245"/>
            <a:ext cx="3478924"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dirty="0" err="1"/>
              <a:t>About</a:t>
            </a:r>
            <a:r>
              <a:rPr lang="nl-NL" sz="2800" dirty="0"/>
              <a:t> Tineke Bartels</a:t>
            </a:r>
          </a:p>
          <a:p>
            <a:endParaRPr lang="nl-NL" dirty="0"/>
          </a:p>
          <a:p>
            <a:endParaRPr lang="nl-NL" sz="2400" dirty="0"/>
          </a:p>
          <a:p>
            <a:r>
              <a:rPr lang="nl-NL" sz="2400" dirty="0">
                <a:ea typeface="+mn-lt"/>
                <a:cs typeface="+mn-lt"/>
              </a:rPr>
              <a:t>Martina Maria Anna Antonia Tineke Bartels de Vries (born: Tineke de Vries) (Eindhoven, 6 </a:t>
            </a:r>
            <a:r>
              <a:rPr lang="nl-NL" sz="2400" dirty="0" err="1">
                <a:ea typeface="+mn-lt"/>
                <a:cs typeface="+mn-lt"/>
              </a:rPr>
              <a:t>February</a:t>
            </a:r>
            <a:r>
              <a:rPr lang="nl-NL" sz="2400" dirty="0">
                <a:ea typeface="+mn-lt"/>
                <a:cs typeface="+mn-lt"/>
              </a:rPr>
              <a:t> 1951) is a Dutch </a:t>
            </a:r>
            <a:r>
              <a:rPr lang="nl-NL" sz="2400" dirty="0" err="1">
                <a:ea typeface="+mn-lt"/>
                <a:cs typeface="+mn-lt"/>
              </a:rPr>
              <a:t>rider</a:t>
            </a:r>
            <a:r>
              <a:rPr lang="nl-NL" sz="2400" dirty="0">
                <a:ea typeface="+mn-lt"/>
                <a:cs typeface="+mn-lt"/>
              </a:rPr>
              <a:t>. </a:t>
            </a:r>
            <a:r>
              <a:rPr lang="nl-NL" sz="2400" dirty="0" err="1">
                <a:ea typeface="+mn-lt"/>
                <a:cs typeface="+mn-lt"/>
              </a:rPr>
              <a:t>She</a:t>
            </a:r>
            <a:r>
              <a:rPr lang="nl-NL" sz="2400" dirty="0">
                <a:ea typeface="+mn-lt"/>
                <a:cs typeface="+mn-lt"/>
              </a:rPr>
              <a:t> </a:t>
            </a:r>
            <a:r>
              <a:rPr lang="nl-NL" sz="2400" dirty="0" err="1">
                <a:ea typeface="+mn-lt"/>
                <a:cs typeface="+mn-lt"/>
              </a:rPr>
              <a:t>took</a:t>
            </a:r>
            <a:r>
              <a:rPr lang="nl-NL" sz="2400" dirty="0">
                <a:ea typeface="+mn-lt"/>
                <a:cs typeface="+mn-lt"/>
              </a:rPr>
              <a:t> part in </a:t>
            </a:r>
            <a:r>
              <a:rPr lang="nl-NL" sz="2400" dirty="0" err="1">
                <a:ea typeface="+mn-lt"/>
                <a:cs typeface="+mn-lt"/>
              </a:rPr>
              <a:t>the</a:t>
            </a:r>
            <a:r>
              <a:rPr lang="nl-NL" sz="2400" dirty="0">
                <a:ea typeface="+mn-lt"/>
                <a:cs typeface="+mn-lt"/>
              </a:rPr>
              <a:t> Olympic Games </a:t>
            </a:r>
            <a:r>
              <a:rPr lang="nl-NL" sz="2400" dirty="0" err="1">
                <a:ea typeface="+mn-lt"/>
                <a:cs typeface="+mn-lt"/>
              </a:rPr>
              <a:t>four</a:t>
            </a:r>
            <a:r>
              <a:rPr lang="nl-NL" sz="2400" dirty="0">
                <a:ea typeface="+mn-lt"/>
                <a:cs typeface="+mn-lt"/>
              </a:rPr>
              <a:t> </a:t>
            </a:r>
            <a:r>
              <a:rPr lang="nl-NL" sz="2400" dirty="0" err="1">
                <a:ea typeface="+mn-lt"/>
                <a:cs typeface="+mn-lt"/>
              </a:rPr>
              <a:t>times</a:t>
            </a:r>
            <a:r>
              <a:rPr lang="nl-NL" sz="2400" dirty="0">
                <a:ea typeface="+mn-lt"/>
                <a:cs typeface="+mn-lt"/>
              </a:rPr>
              <a:t> </a:t>
            </a:r>
            <a:r>
              <a:rPr lang="nl-NL" sz="2400" dirty="0" err="1">
                <a:ea typeface="+mn-lt"/>
                <a:cs typeface="+mn-lt"/>
              </a:rPr>
              <a:t>and</a:t>
            </a:r>
            <a:r>
              <a:rPr lang="nl-NL" sz="2400" dirty="0">
                <a:ea typeface="+mn-lt"/>
                <a:cs typeface="+mn-lt"/>
              </a:rPr>
              <a:t> won a </a:t>
            </a:r>
            <a:r>
              <a:rPr lang="nl-NL" sz="2400" dirty="0" err="1">
                <a:ea typeface="+mn-lt"/>
                <a:cs typeface="+mn-lt"/>
              </a:rPr>
              <a:t>total</a:t>
            </a:r>
            <a:r>
              <a:rPr lang="nl-NL" sz="2400" dirty="0">
                <a:ea typeface="+mn-lt"/>
                <a:cs typeface="+mn-lt"/>
              </a:rPr>
              <a:t> of </a:t>
            </a:r>
            <a:r>
              <a:rPr lang="nl-NL" sz="2400" dirty="0" err="1">
                <a:ea typeface="+mn-lt"/>
                <a:cs typeface="+mn-lt"/>
              </a:rPr>
              <a:t>two</a:t>
            </a:r>
            <a:r>
              <a:rPr lang="nl-NL" sz="2400" dirty="0">
                <a:ea typeface="+mn-lt"/>
                <a:cs typeface="+mn-lt"/>
              </a:rPr>
              <a:t> </a:t>
            </a:r>
            <a:r>
              <a:rPr lang="nl-NL" sz="2400" dirty="0" err="1">
                <a:ea typeface="+mn-lt"/>
                <a:cs typeface="+mn-lt"/>
              </a:rPr>
              <a:t>silver</a:t>
            </a:r>
            <a:r>
              <a:rPr lang="nl-NL" sz="2400" dirty="0">
                <a:ea typeface="+mn-lt"/>
                <a:cs typeface="+mn-lt"/>
              </a:rPr>
              <a:t> </a:t>
            </a:r>
            <a:r>
              <a:rPr lang="nl-NL" sz="2400" dirty="0" err="1">
                <a:ea typeface="+mn-lt"/>
                <a:cs typeface="+mn-lt"/>
              </a:rPr>
              <a:t>medals</a:t>
            </a:r>
            <a:endParaRPr lang="nl-NL" sz="2400" dirty="0" err="1"/>
          </a:p>
        </p:txBody>
      </p:sp>
    </p:spTree>
    <p:extLst>
      <p:ext uri="{BB962C8B-B14F-4D97-AF65-F5344CB8AC3E}">
        <p14:creationId xmlns:p14="http://schemas.microsoft.com/office/powerpoint/2010/main" val="1034213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206359A-F1E3-49EE-BBC2-40888C4A3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65700" y="2026"/>
            <a:ext cx="2926300" cy="5030922"/>
            <a:chOff x="9265700" y="2026"/>
            <a:chExt cx="2926300" cy="5030922"/>
          </a:xfrm>
        </p:grpSpPr>
        <p:sp>
          <p:nvSpPr>
            <p:cNvPr id="10" name="Freeform: Shape 9">
              <a:extLst>
                <a:ext uri="{FF2B5EF4-FFF2-40B4-BE49-F238E27FC236}">
                  <a16:creationId xmlns:a16="http://schemas.microsoft.com/office/drawing/2014/main" id="{CED90C42-6A0F-48E8-BF96-7D3E2A39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A0863A-55F7-4EB0-9451-F3EE4D65D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5FE7CFE2-40F6-44B2-8AAD-0C384EEFC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F0D6A17-AA80-4608-8660-8D1587A1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useBgFill="1">
        <p:nvSpPr>
          <p:cNvPr id="15" name="Rectangle 14">
            <a:extLst>
              <a:ext uri="{FF2B5EF4-FFF2-40B4-BE49-F238E27FC236}">
                <a16:creationId xmlns:a16="http://schemas.microsoft.com/office/drawing/2014/main" id="{4958DF84-F5C6-794F-8945-485D6C107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AF0997A-7C0F-4AD2-BA90-5FE341A17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5" y="805231"/>
            <a:ext cx="3876811"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785B7419-5F51-E80B-070D-2E0B109B759D}"/>
              </a:ext>
            </a:extLst>
          </p:cNvPr>
          <p:cNvSpPr>
            <a:spLocks noGrp="1"/>
          </p:cNvSpPr>
          <p:nvPr>
            <p:ph type="title"/>
          </p:nvPr>
        </p:nvSpPr>
        <p:spPr>
          <a:xfrm>
            <a:off x="1473390" y="1711077"/>
            <a:ext cx="3149221" cy="3824849"/>
          </a:xfrm>
        </p:spPr>
        <p:txBody>
          <a:bodyPr vert="horz" lIns="91440" tIns="45720" rIns="91440" bIns="45720" rtlCol="0" anchor="b">
            <a:noAutofit/>
          </a:bodyPr>
          <a:lstStyle/>
          <a:p>
            <a:pPr algn="ctr"/>
            <a:r>
              <a:rPr lang="en" sz="2000" dirty="0">
                <a:ea typeface="+mj-lt"/>
                <a:cs typeface="+mj-lt"/>
              </a:rPr>
              <a:t>This Olympic dressage rider started her career in show jumping and military sport. It wasn't until the age of 31 that Tineke made the switch from </a:t>
            </a:r>
            <a:r>
              <a:rPr lang="en" sz="2000" dirty="0" err="1">
                <a:ea typeface="+mj-lt"/>
                <a:cs typeface="+mj-lt"/>
              </a:rPr>
              <a:t>eventing</a:t>
            </a:r>
            <a:r>
              <a:rPr lang="en" sz="2000" dirty="0">
                <a:ea typeface="+mj-lt"/>
                <a:cs typeface="+mj-lt"/>
              </a:rPr>
              <a:t> to dressage. She took home the silver medal at her first World Championship in Toronto in 1980. At the Olympics that followed, she won a silver team medal in Barcelona and Atlanta.</a:t>
            </a:r>
            <a:endParaRPr lang="nl-NL" sz="2000"/>
          </a:p>
        </p:txBody>
      </p:sp>
      <p:sp>
        <p:nvSpPr>
          <p:cNvPr id="19" name="Freeform: Shape 18">
            <a:extLst>
              <a:ext uri="{FF2B5EF4-FFF2-40B4-BE49-F238E27FC236}">
                <a16:creationId xmlns:a16="http://schemas.microsoft.com/office/drawing/2014/main" id="{72E67446-732B-4F72-8560-6FABB6CB2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8"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4" descr="Afbeelding met paard, sport, rijden, ruiter&#10;&#10;Automatisch gegenereerde beschrijving">
            <a:extLst>
              <a:ext uri="{FF2B5EF4-FFF2-40B4-BE49-F238E27FC236}">
                <a16:creationId xmlns:a16="http://schemas.microsoft.com/office/drawing/2014/main" id="{C7F5C8D3-7726-E7FB-6770-7F2458F07122}"/>
              </a:ext>
            </a:extLst>
          </p:cNvPr>
          <p:cNvPicPr>
            <a:picLocks noGrp="1" noChangeAspect="1"/>
          </p:cNvPicPr>
          <p:nvPr>
            <p:ph idx="1"/>
          </p:nvPr>
        </p:nvPicPr>
        <p:blipFill>
          <a:blip r:embed="rId2"/>
          <a:stretch>
            <a:fillRect/>
          </a:stretch>
        </p:blipFill>
        <p:spPr>
          <a:xfrm>
            <a:off x="6075003" y="1578208"/>
            <a:ext cx="5571565" cy="3705090"/>
          </a:xfrm>
          <a:prstGeom prst="rect">
            <a:avLst/>
          </a:prstGeom>
        </p:spPr>
      </p:pic>
    </p:spTree>
    <p:extLst>
      <p:ext uri="{BB962C8B-B14F-4D97-AF65-F5344CB8AC3E}">
        <p14:creationId xmlns:p14="http://schemas.microsoft.com/office/powerpoint/2010/main" val="3296823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7B614C-6C43-E653-2878-213092C7C81B}"/>
              </a:ext>
            </a:extLst>
          </p:cNvPr>
          <p:cNvSpPr>
            <a:spLocks noGrp="1"/>
          </p:cNvSpPr>
          <p:nvPr>
            <p:ph type="title"/>
          </p:nvPr>
        </p:nvSpPr>
        <p:spPr/>
        <p:txBody>
          <a:bodyPr/>
          <a:lstStyle/>
          <a:p>
            <a:endParaRPr lang="nl-NL"/>
          </a:p>
        </p:txBody>
      </p:sp>
      <p:pic>
        <p:nvPicPr>
          <p:cNvPr id="4" name="Afbeelding 4" descr="Afbeelding met paard, grond, zoogdier, toekijken&#10;&#10;Automatisch gegenereerde beschrijving">
            <a:extLst>
              <a:ext uri="{FF2B5EF4-FFF2-40B4-BE49-F238E27FC236}">
                <a16:creationId xmlns:a16="http://schemas.microsoft.com/office/drawing/2014/main" id="{364DF5E8-DD45-BA0F-35CD-826F0D00F393}"/>
              </a:ext>
            </a:extLst>
          </p:cNvPr>
          <p:cNvPicPr>
            <a:picLocks noGrp="1" noChangeAspect="1"/>
          </p:cNvPicPr>
          <p:nvPr>
            <p:ph idx="1"/>
          </p:nvPr>
        </p:nvPicPr>
        <p:blipFill>
          <a:blip r:embed="rId2"/>
          <a:stretch>
            <a:fillRect/>
          </a:stretch>
        </p:blipFill>
        <p:spPr>
          <a:xfrm>
            <a:off x="1076" y="-5342"/>
            <a:ext cx="12186606" cy="6863390"/>
          </a:xfrm>
        </p:spPr>
      </p:pic>
    </p:spTree>
    <p:extLst>
      <p:ext uri="{BB962C8B-B14F-4D97-AF65-F5344CB8AC3E}">
        <p14:creationId xmlns:p14="http://schemas.microsoft.com/office/powerpoint/2010/main" val="2360636926"/>
      </p:ext>
    </p:extLst>
  </p:cSld>
  <p:clrMapOvr>
    <a:masterClrMapping/>
  </p:clrMapOvr>
</p:sld>
</file>

<file path=ppt/theme/theme1.xml><?xml version="1.0" encoding="utf-8"?>
<a:theme xmlns:a="http://schemas.openxmlformats.org/drawingml/2006/main" name="MarrakeshVTI">
  <a:themeElements>
    <a:clrScheme name="Marrakesh">
      <a:dk1>
        <a:srgbClr val="000000"/>
      </a:dk1>
      <a:lt1>
        <a:srgbClr val="FFFFFF"/>
      </a:lt1>
      <a:dk2>
        <a:srgbClr val="431C30"/>
      </a:dk2>
      <a:lt2>
        <a:srgbClr val="F3F0EF"/>
      </a:lt2>
      <a:accent1>
        <a:srgbClr val="B35B55"/>
      </a:accent1>
      <a:accent2>
        <a:srgbClr val="CF7E6C"/>
      </a:accent2>
      <a:accent3>
        <a:srgbClr val="CA8F58"/>
      </a:accent3>
      <a:accent4>
        <a:srgbClr val="A97C54"/>
      </a:accent4>
      <a:accent5>
        <a:srgbClr val="917E45"/>
      </a:accent5>
      <a:accent6>
        <a:srgbClr val="647576"/>
      </a:accent6>
      <a:hlink>
        <a:srgbClr val="A25872"/>
      </a:hlink>
      <a:folHlink>
        <a:srgbClr val="667A7E"/>
      </a:folHlink>
    </a:clrScheme>
    <a:fontScheme name="Goudy">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rakeshVTI" id="{DCD97A9B-DAE4-42FA-B2F9-0A5C34F43D6C}" vid="{A7163F41-974B-4A88-831F-D9DFFFE40CEC}"/>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Breedbeeld</PresentationFormat>
  <Paragraphs>0</Paragraphs>
  <Slides>4</Slides>
  <Notes>0</Notes>
  <HiddenSlides>0</HiddenSlides>
  <MMClips>0</MMClips>
  <ScaleCrop>false</ScaleCrop>
  <HeadingPairs>
    <vt:vector size="4" baseType="variant">
      <vt:variant>
        <vt:lpstr>Thema</vt:lpstr>
      </vt:variant>
      <vt:variant>
        <vt:i4>1</vt:i4>
      </vt:variant>
      <vt:variant>
        <vt:lpstr>Diatitels</vt:lpstr>
      </vt:variant>
      <vt:variant>
        <vt:i4>4</vt:i4>
      </vt:variant>
    </vt:vector>
  </HeadingPairs>
  <TitlesOfParts>
    <vt:vector size="5" baseType="lpstr">
      <vt:lpstr>MarrakeshVTI</vt:lpstr>
      <vt:lpstr>Tineke Bartels</vt:lpstr>
      <vt:lpstr> </vt:lpstr>
      <vt:lpstr>This Olympic dressage rider started her career in show jumping and military sport. It wasn't until the age of 31 that Tineke made the switch from eventing to dressage. She took home the silver medal at her first World Championship in Toronto in 1980. At the Olympics that followed, she won a silver team medal in Barcelona and Atlanta.</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
  <cp:revision>90</cp:revision>
  <dcterms:created xsi:type="dcterms:W3CDTF">2022-05-12T11:47:20Z</dcterms:created>
  <dcterms:modified xsi:type="dcterms:W3CDTF">2022-05-15T08:04:24Z</dcterms:modified>
</cp:coreProperties>
</file>