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65F69-2AF7-B3BB-3C0B-76BC54E8800C}" v="36" dt="2022-05-12T16:36:07.010"/>
    <p1510:client id="{A53E6C66-DE93-EE77-9D8F-135FA5041D79}" v="91" dt="2022-05-12T17:57:44.819"/>
    <p1510:client id="{CC0720D0-2DC8-4B84-84AB-F01ABF736AFD}" v="214" dt="2022-05-12T12:15:31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D8894-392A-4D7B-A512-02D328C9163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A87915-2850-452F-A238-8629B6AAF603}">
      <dgm:prSet/>
      <dgm:spPr/>
      <dgm:t>
        <a:bodyPr/>
        <a:lstStyle/>
        <a:p>
          <a:r>
            <a:rPr lang="nl-NL" b="0" i="0"/>
            <a:t>The names</a:t>
          </a:r>
          <a:endParaRPr lang="en-US"/>
        </a:p>
      </dgm:t>
    </dgm:pt>
    <dgm:pt modelId="{3B1C7A99-D6DC-4A1C-B391-48EB1F8DD6A3}" type="parTrans" cxnId="{11BCF9DA-1C71-4CD9-8BD2-52DD31BE81AE}">
      <dgm:prSet/>
      <dgm:spPr/>
      <dgm:t>
        <a:bodyPr/>
        <a:lstStyle/>
        <a:p>
          <a:endParaRPr lang="en-US"/>
        </a:p>
      </dgm:t>
    </dgm:pt>
    <dgm:pt modelId="{1AD1473C-2394-4B39-8F54-F459D8B68D90}" type="sibTrans" cxnId="{11BCF9DA-1C71-4CD9-8BD2-52DD31BE81AE}">
      <dgm:prSet/>
      <dgm:spPr/>
      <dgm:t>
        <a:bodyPr/>
        <a:lstStyle/>
        <a:p>
          <a:endParaRPr lang="en-US"/>
        </a:p>
      </dgm:t>
    </dgm:pt>
    <dgm:pt modelId="{8E31D899-ECEE-421C-BCFF-99BAB0139B96}">
      <dgm:prSet/>
      <dgm:spPr/>
      <dgm:t>
        <a:bodyPr/>
        <a:lstStyle/>
        <a:p>
          <a:r>
            <a:rPr lang="nl-NL" b="0" i="0"/>
            <a:t>How old they are</a:t>
          </a:r>
          <a:endParaRPr lang="en-US"/>
        </a:p>
      </dgm:t>
    </dgm:pt>
    <dgm:pt modelId="{D1F55079-822C-4806-BA0B-7B9EC4534962}" type="parTrans" cxnId="{9FDD3CAB-6D21-488A-86F9-391861C77151}">
      <dgm:prSet/>
      <dgm:spPr/>
      <dgm:t>
        <a:bodyPr/>
        <a:lstStyle/>
        <a:p>
          <a:endParaRPr lang="en-US"/>
        </a:p>
      </dgm:t>
    </dgm:pt>
    <dgm:pt modelId="{DA87CFD2-D1BB-4B1E-9D91-E18C4D18E8FD}" type="sibTrans" cxnId="{9FDD3CAB-6D21-488A-86F9-391861C77151}">
      <dgm:prSet/>
      <dgm:spPr/>
      <dgm:t>
        <a:bodyPr/>
        <a:lstStyle/>
        <a:p>
          <a:endParaRPr lang="en-US"/>
        </a:p>
      </dgm:t>
    </dgm:pt>
    <dgm:pt modelId="{1359C98A-CF94-4FE2-8264-928BF2128720}">
      <dgm:prSet/>
      <dgm:spPr/>
      <dgm:t>
        <a:bodyPr/>
        <a:lstStyle/>
        <a:p>
          <a:r>
            <a:rPr lang="nl-NL" b="0" i="0"/>
            <a:t>their biography</a:t>
          </a:r>
          <a:endParaRPr lang="en-US"/>
        </a:p>
      </dgm:t>
    </dgm:pt>
    <dgm:pt modelId="{CFCE7536-D2CD-47EC-A83E-5A9DD692CB79}" type="parTrans" cxnId="{3F1212C8-E83E-4AEF-9B8E-1F3F40EB1CD5}">
      <dgm:prSet/>
      <dgm:spPr/>
      <dgm:t>
        <a:bodyPr/>
        <a:lstStyle/>
        <a:p>
          <a:endParaRPr lang="en-US"/>
        </a:p>
      </dgm:t>
    </dgm:pt>
    <dgm:pt modelId="{89D2E59E-D71D-445F-9FAA-F74F630B6C46}" type="sibTrans" cxnId="{3F1212C8-E83E-4AEF-9B8E-1F3F40EB1CD5}">
      <dgm:prSet/>
      <dgm:spPr/>
      <dgm:t>
        <a:bodyPr/>
        <a:lstStyle/>
        <a:p>
          <a:endParaRPr lang="en-US"/>
        </a:p>
      </dgm:t>
    </dgm:pt>
    <dgm:pt modelId="{E82D3932-E42F-4913-8D85-620355C9639C}" type="pres">
      <dgm:prSet presAssocID="{AABD8894-392A-4D7B-A512-02D328C916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DF9722-468E-4AFC-A74A-4B7D5AE039BE}" type="pres">
      <dgm:prSet presAssocID="{34A87915-2850-452F-A238-8629B6AAF603}" presName="hierRoot1" presStyleCnt="0"/>
      <dgm:spPr/>
    </dgm:pt>
    <dgm:pt modelId="{36A5E6AC-FDCC-46FE-BD2E-C539AA88CCAD}" type="pres">
      <dgm:prSet presAssocID="{34A87915-2850-452F-A238-8629B6AAF603}" presName="composite" presStyleCnt="0"/>
      <dgm:spPr/>
    </dgm:pt>
    <dgm:pt modelId="{677BA308-025C-446C-9BCA-8822F9C822E3}" type="pres">
      <dgm:prSet presAssocID="{34A87915-2850-452F-A238-8629B6AAF603}" presName="background" presStyleLbl="node0" presStyleIdx="0" presStyleCnt="3"/>
      <dgm:spPr/>
    </dgm:pt>
    <dgm:pt modelId="{DD33A8CA-6463-451D-B1F0-B5F92984ACEC}" type="pres">
      <dgm:prSet presAssocID="{34A87915-2850-452F-A238-8629B6AAF603}" presName="text" presStyleLbl="fgAcc0" presStyleIdx="0" presStyleCnt="3">
        <dgm:presLayoutVars>
          <dgm:chPref val="3"/>
        </dgm:presLayoutVars>
      </dgm:prSet>
      <dgm:spPr/>
    </dgm:pt>
    <dgm:pt modelId="{E967B894-32C4-4ACD-8B02-5385EAB09B82}" type="pres">
      <dgm:prSet presAssocID="{34A87915-2850-452F-A238-8629B6AAF603}" presName="hierChild2" presStyleCnt="0"/>
      <dgm:spPr/>
    </dgm:pt>
    <dgm:pt modelId="{7ED9F056-BAA4-401B-8318-7F9050D6D009}" type="pres">
      <dgm:prSet presAssocID="{8E31D899-ECEE-421C-BCFF-99BAB0139B96}" presName="hierRoot1" presStyleCnt="0"/>
      <dgm:spPr/>
    </dgm:pt>
    <dgm:pt modelId="{97C330D2-9CCA-4FE2-894A-E22EEB73CBC9}" type="pres">
      <dgm:prSet presAssocID="{8E31D899-ECEE-421C-BCFF-99BAB0139B96}" presName="composite" presStyleCnt="0"/>
      <dgm:spPr/>
    </dgm:pt>
    <dgm:pt modelId="{5C93FA90-A2D8-4003-A6F5-B58DC50FB9D9}" type="pres">
      <dgm:prSet presAssocID="{8E31D899-ECEE-421C-BCFF-99BAB0139B96}" presName="background" presStyleLbl="node0" presStyleIdx="1" presStyleCnt="3"/>
      <dgm:spPr/>
    </dgm:pt>
    <dgm:pt modelId="{FB93807A-2B9E-4EEE-AD00-86BAE90D033B}" type="pres">
      <dgm:prSet presAssocID="{8E31D899-ECEE-421C-BCFF-99BAB0139B96}" presName="text" presStyleLbl="fgAcc0" presStyleIdx="1" presStyleCnt="3">
        <dgm:presLayoutVars>
          <dgm:chPref val="3"/>
        </dgm:presLayoutVars>
      </dgm:prSet>
      <dgm:spPr/>
    </dgm:pt>
    <dgm:pt modelId="{41F4874C-067E-4F7C-96B3-3A039AF2AA9D}" type="pres">
      <dgm:prSet presAssocID="{8E31D899-ECEE-421C-BCFF-99BAB0139B96}" presName="hierChild2" presStyleCnt="0"/>
      <dgm:spPr/>
    </dgm:pt>
    <dgm:pt modelId="{5C726B7B-07ED-4DD0-A1DA-8E58723F2F5B}" type="pres">
      <dgm:prSet presAssocID="{1359C98A-CF94-4FE2-8264-928BF2128720}" presName="hierRoot1" presStyleCnt="0"/>
      <dgm:spPr/>
    </dgm:pt>
    <dgm:pt modelId="{584EE532-7588-4983-8E9D-7DAA9A7802BF}" type="pres">
      <dgm:prSet presAssocID="{1359C98A-CF94-4FE2-8264-928BF2128720}" presName="composite" presStyleCnt="0"/>
      <dgm:spPr/>
    </dgm:pt>
    <dgm:pt modelId="{BB25993C-C905-4C5D-A935-71FE2A0C3E87}" type="pres">
      <dgm:prSet presAssocID="{1359C98A-CF94-4FE2-8264-928BF2128720}" presName="background" presStyleLbl="node0" presStyleIdx="2" presStyleCnt="3"/>
      <dgm:spPr/>
    </dgm:pt>
    <dgm:pt modelId="{F6EF75FD-4658-4A92-AD22-7787DCFCEB8E}" type="pres">
      <dgm:prSet presAssocID="{1359C98A-CF94-4FE2-8264-928BF2128720}" presName="text" presStyleLbl="fgAcc0" presStyleIdx="2" presStyleCnt="3">
        <dgm:presLayoutVars>
          <dgm:chPref val="3"/>
        </dgm:presLayoutVars>
      </dgm:prSet>
      <dgm:spPr/>
    </dgm:pt>
    <dgm:pt modelId="{9DFBEACD-D55E-4BC5-9F37-617B37751EF9}" type="pres">
      <dgm:prSet presAssocID="{1359C98A-CF94-4FE2-8264-928BF2128720}" presName="hierChild2" presStyleCnt="0"/>
      <dgm:spPr/>
    </dgm:pt>
  </dgm:ptLst>
  <dgm:cxnLst>
    <dgm:cxn modelId="{525FAB33-95E6-4511-BA63-A51843E0787E}" type="presOf" srcId="{34A87915-2850-452F-A238-8629B6AAF603}" destId="{DD33A8CA-6463-451D-B1F0-B5F92984ACEC}" srcOrd="0" destOrd="0" presId="urn:microsoft.com/office/officeart/2005/8/layout/hierarchy1"/>
    <dgm:cxn modelId="{9FDD3CAB-6D21-488A-86F9-391861C77151}" srcId="{AABD8894-392A-4D7B-A512-02D328C91636}" destId="{8E31D899-ECEE-421C-BCFF-99BAB0139B96}" srcOrd="1" destOrd="0" parTransId="{D1F55079-822C-4806-BA0B-7B9EC4534962}" sibTransId="{DA87CFD2-D1BB-4B1E-9D91-E18C4D18E8FD}"/>
    <dgm:cxn modelId="{C42D3CAC-6FC1-4E47-A067-45A3775E898A}" type="presOf" srcId="{AABD8894-392A-4D7B-A512-02D328C91636}" destId="{E82D3932-E42F-4913-8D85-620355C9639C}" srcOrd="0" destOrd="0" presId="urn:microsoft.com/office/officeart/2005/8/layout/hierarchy1"/>
    <dgm:cxn modelId="{81CF54B1-924E-4EF5-8E76-7EFF567E8016}" type="presOf" srcId="{8E31D899-ECEE-421C-BCFF-99BAB0139B96}" destId="{FB93807A-2B9E-4EEE-AD00-86BAE90D033B}" srcOrd="0" destOrd="0" presId="urn:microsoft.com/office/officeart/2005/8/layout/hierarchy1"/>
    <dgm:cxn modelId="{3F1212C8-E83E-4AEF-9B8E-1F3F40EB1CD5}" srcId="{AABD8894-392A-4D7B-A512-02D328C91636}" destId="{1359C98A-CF94-4FE2-8264-928BF2128720}" srcOrd="2" destOrd="0" parTransId="{CFCE7536-D2CD-47EC-A83E-5A9DD692CB79}" sibTransId="{89D2E59E-D71D-445F-9FAA-F74F630B6C46}"/>
    <dgm:cxn modelId="{11BCF9DA-1C71-4CD9-8BD2-52DD31BE81AE}" srcId="{AABD8894-392A-4D7B-A512-02D328C91636}" destId="{34A87915-2850-452F-A238-8629B6AAF603}" srcOrd="0" destOrd="0" parTransId="{3B1C7A99-D6DC-4A1C-B391-48EB1F8DD6A3}" sibTransId="{1AD1473C-2394-4B39-8F54-F459D8B68D90}"/>
    <dgm:cxn modelId="{8BFC49EA-CA69-49B0-8173-82F8FE570DD8}" type="presOf" srcId="{1359C98A-CF94-4FE2-8264-928BF2128720}" destId="{F6EF75FD-4658-4A92-AD22-7787DCFCEB8E}" srcOrd="0" destOrd="0" presId="urn:microsoft.com/office/officeart/2005/8/layout/hierarchy1"/>
    <dgm:cxn modelId="{1281EC66-1C30-4B0F-B39F-B239193FE76F}" type="presParOf" srcId="{E82D3932-E42F-4913-8D85-620355C9639C}" destId="{11DF9722-468E-4AFC-A74A-4B7D5AE039BE}" srcOrd="0" destOrd="0" presId="urn:microsoft.com/office/officeart/2005/8/layout/hierarchy1"/>
    <dgm:cxn modelId="{8DAB04AB-B2E2-4C49-AA3D-2647D664415D}" type="presParOf" srcId="{11DF9722-468E-4AFC-A74A-4B7D5AE039BE}" destId="{36A5E6AC-FDCC-46FE-BD2E-C539AA88CCAD}" srcOrd="0" destOrd="0" presId="urn:microsoft.com/office/officeart/2005/8/layout/hierarchy1"/>
    <dgm:cxn modelId="{BF90E830-828E-4AD8-B8CF-BB90303FAFAD}" type="presParOf" srcId="{36A5E6AC-FDCC-46FE-BD2E-C539AA88CCAD}" destId="{677BA308-025C-446C-9BCA-8822F9C822E3}" srcOrd="0" destOrd="0" presId="urn:microsoft.com/office/officeart/2005/8/layout/hierarchy1"/>
    <dgm:cxn modelId="{7F641609-24AF-409F-AE2B-1071E89A7907}" type="presParOf" srcId="{36A5E6AC-FDCC-46FE-BD2E-C539AA88CCAD}" destId="{DD33A8CA-6463-451D-B1F0-B5F92984ACEC}" srcOrd="1" destOrd="0" presId="urn:microsoft.com/office/officeart/2005/8/layout/hierarchy1"/>
    <dgm:cxn modelId="{B14C4C33-85DD-4177-9A3B-3B4A59CEF98F}" type="presParOf" srcId="{11DF9722-468E-4AFC-A74A-4B7D5AE039BE}" destId="{E967B894-32C4-4ACD-8B02-5385EAB09B82}" srcOrd="1" destOrd="0" presId="urn:microsoft.com/office/officeart/2005/8/layout/hierarchy1"/>
    <dgm:cxn modelId="{2F6C2508-1D99-4FC3-A66D-B18F0861E69F}" type="presParOf" srcId="{E82D3932-E42F-4913-8D85-620355C9639C}" destId="{7ED9F056-BAA4-401B-8318-7F9050D6D009}" srcOrd="1" destOrd="0" presId="urn:microsoft.com/office/officeart/2005/8/layout/hierarchy1"/>
    <dgm:cxn modelId="{3FC3C50F-F111-410A-8886-864DCFAFDBDD}" type="presParOf" srcId="{7ED9F056-BAA4-401B-8318-7F9050D6D009}" destId="{97C330D2-9CCA-4FE2-894A-E22EEB73CBC9}" srcOrd="0" destOrd="0" presId="urn:microsoft.com/office/officeart/2005/8/layout/hierarchy1"/>
    <dgm:cxn modelId="{66DEE4F8-7DE7-48CE-81F8-8779A4429978}" type="presParOf" srcId="{97C330D2-9CCA-4FE2-894A-E22EEB73CBC9}" destId="{5C93FA90-A2D8-4003-A6F5-B58DC50FB9D9}" srcOrd="0" destOrd="0" presId="urn:microsoft.com/office/officeart/2005/8/layout/hierarchy1"/>
    <dgm:cxn modelId="{74C33F15-5C81-4A01-80E0-1CAE76DECC76}" type="presParOf" srcId="{97C330D2-9CCA-4FE2-894A-E22EEB73CBC9}" destId="{FB93807A-2B9E-4EEE-AD00-86BAE90D033B}" srcOrd="1" destOrd="0" presId="urn:microsoft.com/office/officeart/2005/8/layout/hierarchy1"/>
    <dgm:cxn modelId="{CBC945B7-6695-4C51-BE8E-C598D309B481}" type="presParOf" srcId="{7ED9F056-BAA4-401B-8318-7F9050D6D009}" destId="{41F4874C-067E-4F7C-96B3-3A039AF2AA9D}" srcOrd="1" destOrd="0" presId="urn:microsoft.com/office/officeart/2005/8/layout/hierarchy1"/>
    <dgm:cxn modelId="{C2FD4108-5A74-4CF2-BD7C-77290B3A7FDD}" type="presParOf" srcId="{E82D3932-E42F-4913-8D85-620355C9639C}" destId="{5C726B7B-07ED-4DD0-A1DA-8E58723F2F5B}" srcOrd="2" destOrd="0" presId="urn:microsoft.com/office/officeart/2005/8/layout/hierarchy1"/>
    <dgm:cxn modelId="{96E5439C-6278-4108-BCA6-E3A0F5CB5FCC}" type="presParOf" srcId="{5C726B7B-07ED-4DD0-A1DA-8E58723F2F5B}" destId="{584EE532-7588-4983-8E9D-7DAA9A7802BF}" srcOrd="0" destOrd="0" presId="urn:microsoft.com/office/officeart/2005/8/layout/hierarchy1"/>
    <dgm:cxn modelId="{3592F5D8-241E-4BCA-A843-9D2160F4C4B8}" type="presParOf" srcId="{584EE532-7588-4983-8E9D-7DAA9A7802BF}" destId="{BB25993C-C905-4C5D-A935-71FE2A0C3E87}" srcOrd="0" destOrd="0" presId="urn:microsoft.com/office/officeart/2005/8/layout/hierarchy1"/>
    <dgm:cxn modelId="{937E8798-DAD9-493F-A6C8-DB0185124D33}" type="presParOf" srcId="{584EE532-7588-4983-8E9D-7DAA9A7802BF}" destId="{F6EF75FD-4658-4A92-AD22-7787DCFCEB8E}" srcOrd="1" destOrd="0" presId="urn:microsoft.com/office/officeart/2005/8/layout/hierarchy1"/>
    <dgm:cxn modelId="{E13E0A6B-1865-4E1F-AF1C-58B70DF3DE8C}" type="presParOf" srcId="{5C726B7B-07ED-4DD0-A1DA-8E58723F2F5B}" destId="{9DFBEACD-D55E-4BC5-9F37-617B37751E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4DD40-96D3-47AF-A0F4-8049455066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3D8412-2547-4F1D-9B07-06A3C8DFE148}">
      <dgm:prSet/>
      <dgm:spPr/>
      <dgm:t>
        <a:bodyPr/>
        <a:lstStyle/>
        <a:p>
          <a:r>
            <a:rPr lang="nl-NL" b="0" i="0"/>
            <a:t>Marieke is 11 years old</a:t>
          </a:r>
          <a:endParaRPr lang="en-US"/>
        </a:p>
      </dgm:t>
    </dgm:pt>
    <dgm:pt modelId="{7A44E6B0-4A2D-4BD4-9FD0-5249E9D622B2}" type="parTrans" cxnId="{EECF1891-13BF-4718-862C-991102E532FB}">
      <dgm:prSet/>
      <dgm:spPr/>
      <dgm:t>
        <a:bodyPr/>
        <a:lstStyle/>
        <a:p>
          <a:endParaRPr lang="en-US"/>
        </a:p>
      </dgm:t>
    </dgm:pt>
    <dgm:pt modelId="{6F1D3B9D-8B4B-4FE1-B02F-D12652763CB2}" type="sibTrans" cxnId="{EECF1891-13BF-4718-862C-991102E532FB}">
      <dgm:prSet/>
      <dgm:spPr/>
      <dgm:t>
        <a:bodyPr/>
        <a:lstStyle/>
        <a:p>
          <a:endParaRPr lang="en-US"/>
        </a:p>
      </dgm:t>
    </dgm:pt>
    <dgm:pt modelId="{19C9361C-B934-4370-8D91-1E478369286E}">
      <dgm:prSet/>
      <dgm:spPr/>
      <dgm:t>
        <a:bodyPr/>
        <a:lstStyle/>
        <a:p>
          <a:r>
            <a:rPr lang="nl-NL" b="0" i="0"/>
            <a:t>Amy is 11 years old</a:t>
          </a:r>
          <a:endParaRPr lang="en-US"/>
        </a:p>
      </dgm:t>
    </dgm:pt>
    <dgm:pt modelId="{31234534-F7F2-4FBA-A8F8-707212CBBF13}" type="parTrans" cxnId="{C0AE5A11-B006-47F5-A601-DDB2C3208E48}">
      <dgm:prSet/>
      <dgm:spPr/>
      <dgm:t>
        <a:bodyPr/>
        <a:lstStyle/>
        <a:p>
          <a:endParaRPr lang="en-US"/>
        </a:p>
      </dgm:t>
    </dgm:pt>
    <dgm:pt modelId="{27B9A7A1-31B0-4BDC-A533-3389BD473484}" type="sibTrans" cxnId="{C0AE5A11-B006-47F5-A601-DDB2C3208E48}">
      <dgm:prSet/>
      <dgm:spPr/>
      <dgm:t>
        <a:bodyPr/>
        <a:lstStyle/>
        <a:p>
          <a:endParaRPr lang="en-US"/>
        </a:p>
      </dgm:t>
    </dgm:pt>
    <dgm:pt modelId="{446163F4-51C7-478D-B450-2C27851AED9F}">
      <dgm:prSet/>
      <dgm:spPr/>
      <dgm:t>
        <a:bodyPr/>
        <a:lstStyle/>
        <a:p>
          <a:r>
            <a:rPr lang="nl-NL" b="0" i="0"/>
            <a:t>Lieke is 12 years old</a:t>
          </a:r>
          <a:endParaRPr lang="en-US"/>
        </a:p>
      </dgm:t>
    </dgm:pt>
    <dgm:pt modelId="{C306B8B4-82E2-436E-B2F2-2E43E67225F8}" type="parTrans" cxnId="{EB8658F8-EC83-4246-AF3E-9979B4100A60}">
      <dgm:prSet/>
      <dgm:spPr/>
      <dgm:t>
        <a:bodyPr/>
        <a:lstStyle/>
        <a:p>
          <a:endParaRPr lang="en-US"/>
        </a:p>
      </dgm:t>
    </dgm:pt>
    <dgm:pt modelId="{E3FEF24B-649E-430A-B84B-80D661DCD3B6}" type="sibTrans" cxnId="{EB8658F8-EC83-4246-AF3E-9979B4100A60}">
      <dgm:prSet/>
      <dgm:spPr/>
      <dgm:t>
        <a:bodyPr/>
        <a:lstStyle/>
        <a:p>
          <a:endParaRPr lang="en-US"/>
        </a:p>
      </dgm:t>
    </dgm:pt>
    <dgm:pt modelId="{F9F41627-308E-4F5A-8200-0A42DE362B8F}">
      <dgm:prSet/>
      <dgm:spPr/>
      <dgm:t>
        <a:bodyPr/>
        <a:lstStyle/>
        <a:p>
          <a:r>
            <a:rPr lang="nl-NL" b="0" i="0"/>
            <a:t>Eva is 10 years old</a:t>
          </a:r>
          <a:endParaRPr lang="en-US"/>
        </a:p>
      </dgm:t>
    </dgm:pt>
    <dgm:pt modelId="{2AFCAA7A-250A-405A-84F8-0E464DAE366E}" type="parTrans" cxnId="{12238C8B-F063-4387-8276-B46A9F3AA3C1}">
      <dgm:prSet/>
      <dgm:spPr/>
      <dgm:t>
        <a:bodyPr/>
        <a:lstStyle/>
        <a:p>
          <a:endParaRPr lang="en-US"/>
        </a:p>
      </dgm:t>
    </dgm:pt>
    <dgm:pt modelId="{FDE8418D-520F-4914-81A4-B2148E70FDF6}" type="sibTrans" cxnId="{12238C8B-F063-4387-8276-B46A9F3AA3C1}">
      <dgm:prSet/>
      <dgm:spPr/>
      <dgm:t>
        <a:bodyPr/>
        <a:lstStyle/>
        <a:p>
          <a:endParaRPr lang="en-US"/>
        </a:p>
      </dgm:t>
    </dgm:pt>
    <dgm:pt modelId="{8760C6CD-11EA-4106-87FC-F9EC4B842395}">
      <dgm:prSet/>
      <dgm:spPr/>
      <dgm:t>
        <a:bodyPr/>
        <a:lstStyle/>
        <a:p>
          <a:r>
            <a:rPr lang="nl-NL" b="0" i="0"/>
            <a:t>chloë is 12 years old</a:t>
          </a:r>
          <a:endParaRPr lang="en-US"/>
        </a:p>
      </dgm:t>
    </dgm:pt>
    <dgm:pt modelId="{462371F9-A73E-4EFB-9769-E0C9A14F28E1}" type="parTrans" cxnId="{BCB69840-5044-4CB5-8E4F-345E56F06F5D}">
      <dgm:prSet/>
      <dgm:spPr/>
      <dgm:t>
        <a:bodyPr/>
        <a:lstStyle/>
        <a:p>
          <a:endParaRPr lang="en-US"/>
        </a:p>
      </dgm:t>
    </dgm:pt>
    <dgm:pt modelId="{C3DC4FAA-6FA8-4EA3-87FB-780AF6937C53}" type="sibTrans" cxnId="{BCB69840-5044-4CB5-8E4F-345E56F06F5D}">
      <dgm:prSet/>
      <dgm:spPr/>
      <dgm:t>
        <a:bodyPr/>
        <a:lstStyle/>
        <a:p>
          <a:endParaRPr lang="en-US"/>
        </a:p>
      </dgm:t>
    </dgm:pt>
    <dgm:pt modelId="{82D46D67-E6F4-4C2A-B817-EE8AAEF8F1FB}" type="pres">
      <dgm:prSet presAssocID="{7F64DD40-96D3-47AF-A0F4-804945506602}" presName="linear" presStyleCnt="0">
        <dgm:presLayoutVars>
          <dgm:animLvl val="lvl"/>
          <dgm:resizeHandles val="exact"/>
        </dgm:presLayoutVars>
      </dgm:prSet>
      <dgm:spPr/>
    </dgm:pt>
    <dgm:pt modelId="{388F987C-31DB-431F-BB9B-9A2C71306F8D}" type="pres">
      <dgm:prSet presAssocID="{013D8412-2547-4F1D-9B07-06A3C8DFE1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00D771F-1D1F-4E94-B65C-0DBD5605A529}" type="pres">
      <dgm:prSet presAssocID="{6F1D3B9D-8B4B-4FE1-B02F-D12652763CB2}" presName="spacer" presStyleCnt="0"/>
      <dgm:spPr/>
    </dgm:pt>
    <dgm:pt modelId="{4D9C40CD-0DE6-4D29-AF9F-5BCB4B7C1788}" type="pres">
      <dgm:prSet presAssocID="{19C9361C-B934-4370-8D91-1E478369286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C8B1B7-D18A-498C-B5AD-0BF0793DF38C}" type="pres">
      <dgm:prSet presAssocID="{27B9A7A1-31B0-4BDC-A533-3389BD473484}" presName="spacer" presStyleCnt="0"/>
      <dgm:spPr/>
    </dgm:pt>
    <dgm:pt modelId="{61D63EAC-A2A5-4C1B-9C67-92E98FC7F6EB}" type="pres">
      <dgm:prSet presAssocID="{446163F4-51C7-478D-B450-2C27851AED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F2C2EF7-0B48-4FC9-80E8-66FC101278AC}" type="pres">
      <dgm:prSet presAssocID="{E3FEF24B-649E-430A-B84B-80D661DCD3B6}" presName="spacer" presStyleCnt="0"/>
      <dgm:spPr/>
    </dgm:pt>
    <dgm:pt modelId="{8F34AEB4-F85D-4CA8-93F0-BA1D110E1D5B}" type="pres">
      <dgm:prSet presAssocID="{F9F41627-308E-4F5A-8200-0A42DE362B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E04BAA-2524-4727-BF8F-F719C5A2EAA8}" type="pres">
      <dgm:prSet presAssocID="{FDE8418D-520F-4914-81A4-B2148E70FDF6}" presName="spacer" presStyleCnt="0"/>
      <dgm:spPr/>
    </dgm:pt>
    <dgm:pt modelId="{020F818E-C45B-4E73-AA2B-EB0A7093FC7C}" type="pres">
      <dgm:prSet presAssocID="{8760C6CD-11EA-4106-87FC-F9EC4B84239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0AE5A11-B006-47F5-A601-DDB2C3208E48}" srcId="{7F64DD40-96D3-47AF-A0F4-804945506602}" destId="{19C9361C-B934-4370-8D91-1E478369286E}" srcOrd="1" destOrd="0" parTransId="{31234534-F7F2-4FBA-A8F8-707212CBBF13}" sibTransId="{27B9A7A1-31B0-4BDC-A533-3389BD473484}"/>
    <dgm:cxn modelId="{98037F1F-B86B-4060-A483-D198A73FE809}" type="presOf" srcId="{19C9361C-B934-4370-8D91-1E478369286E}" destId="{4D9C40CD-0DE6-4D29-AF9F-5BCB4B7C1788}" srcOrd="0" destOrd="0" presId="urn:microsoft.com/office/officeart/2005/8/layout/vList2"/>
    <dgm:cxn modelId="{BCB69840-5044-4CB5-8E4F-345E56F06F5D}" srcId="{7F64DD40-96D3-47AF-A0F4-804945506602}" destId="{8760C6CD-11EA-4106-87FC-F9EC4B842395}" srcOrd="4" destOrd="0" parTransId="{462371F9-A73E-4EFB-9769-E0C9A14F28E1}" sibTransId="{C3DC4FAA-6FA8-4EA3-87FB-780AF6937C53}"/>
    <dgm:cxn modelId="{39F62F60-9383-4998-BF14-2C51E62DA6BB}" type="presOf" srcId="{7F64DD40-96D3-47AF-A0F4-804945506602}" destId="{82D46D67-E6F4-4C2A-B817-EE8AAEF8F1FB}" srcOrd="0" destOrd="0" presId="urn:microsoft.com/office/officeart/2005/8/layout/vList2"/>
    <dgm:cxn modelId="{9FE2704D-C5D1-4DCA-AE52-7F4C79D68EE1}" type="presOf" srcId="{013D8412-2547-4F1D-9B07-06A3C8DFE148}" destId="{388F987C-31DB-431F-BB9B-9A2C71306F8D}" srcOrd="0" destOrd="0" presId="urn:microsoft.com/office/officeart/2005/8/layout/vList2"/>
    <dgm:cxn modelId="{2D6DB07D-DB62-4455-A546-7223FC6EB6CF}" type="presOf" srcId="{446163F4-51C7-478D-B450-2C27851AED9F}" destId="{61D63EAC-A2A5-4C1B-9C67-92E98FC7F6EB}" srcOrd="0" destOrd="0" presId="urn:microsoft.com/office/officeart/2005/8/layout/vList2"/>
    <dgm:cxn modelId="{12238C8B-F063-4387-8276-B46A9F3AA3C1}" srcId="{7F64DD40-96D3-47AF-A0F4-804945506602}" destId="{F9F41627-308E-4F5A-8200-0A42DE362B8F}" srcOrd="3" destOrd="0" parTransId="{2AFCAA7A-250A-405A-84F8-0E464DAE366E}" sibTransId="{FDE8418D-520F-4914-81A4-B2148E70FDF6}"/>
    <dgm:cxn modelId="{EECF1891-13BF-4718-862C-991102E532FB}" srcId="{7F64DD40-96D3-47AF-A0F4-804945506602}" destId="{013D8412-2547-4F1D-9B07-06A3C8DFE148}" srcOrd="0" destOrd="0" parTransId="{7A44E6B0-4A2D-4BD4-9FD0-5249E9D622B2}" sibTransId="{6F1D3B9D-8B4B-4FE1-B02F-D12652763CB2}"/>
    <dgm:cxn modelId="{B52256C1-8D7B-48B1-95EB-E20D107EEAC0}" type="presOf" srcId="{8760C6CD-11EA-4106-87FC-F9EC4B842395}" destId="{020F818E-C45B-4E73-AA2B-EB0A7093FC7C}" srcOrd="0" destOrd="0" presId="urn:microsoft.com/office/officeart/2005/8/layout/vList2"/>
    <dgm:cxn modelId="{53EEF2CD-C5A1-4E83-A15B-509341EE1612}" type="presOf" srcId="{F9F41627-308E-4F5A-8200-0A42DE362B8F}" destId="{8F34AEB4-F85D-4CA8-93F0-BA1D110E1D5B}" srcOrd="0" destOrd="0" presId="urn:microsoft.com/office/officeart/2005/8/layout/vList2"/>
    <dgm:cxn modelId="{EB8658F8-EC83-4246-AF3E-9979B4100A60}" srcId="{7F64DD40-96D3-47AF-A0F4-804945506602}" destId="{446163F4-51C7-478D-B450-2C27851AED9F}" srcOrd="2" destOrd="0" parTransId="{C306B8B4-82E2-436E-B2F2-2E43E67225F8}" sibTransId="{E3FEF24B-649E-430A-B84B-80D661DCD3B6}"/>
    <dgm:cxn modelId="{02A3E66E-AC5B-4079-BDBD-2E059D81EE03}" type="presParOf" srcId="{82D46D67-E6F4-4C2A-B817-EE8AAEF8F1FB}" destId="{388F987C-31DB-431F-BB9B-9A2C71306F8D}" srcOrd="0" destOrd="0" presId="urn:microsoft.com/office/officeart/2005/8/layout/vList2"/>
    <dgm:cxn modelId="{DD0FA829-6682-4F72-BBB2-56685BA7AD21}" type="presParOf" srcId="{82D46D67-E6F4-4C2A-B817-EE8AAEF8F1FB}" destId="{100D771F-1D1F-4E94-B65C-0DBD5605A529}" srcOrd="1" destOrd="0" presId="urn:microsoft.com/office/officeart/2005/8/layout/vList2"/>
    <dgm:cxn modelId="{0A8A64EB-4F8D-4FEA-B0FB-8A5F76D8C288}" type="presParOf" srcId="{82D46D67-E6F4-4C2A-B817-EE8AAEF8F1FB}" destId="{4D9C40CD-0DE6-4D29-AF9F-5BCB4B7C1788}" srcOrd="2" destOrd="0" presId="urn:microsoft.com/office/officeart/2005/8/layout/vList2"/>
    <dgm:cxn modelId="{B6B84278-CA61-4330-8FF9-5A7A8D2D4A41}" type="presParOf" srcId="{82D46D67-E6F4-4C2A-B817-EE8AAEF8F1FB}" destId="{A4C8B1B7-D18A-498C-B5AD-0BF0793DF38C}" srcOrd="3" destOrd="0" presId="urn:microsoft.com/office/officeart/2005/8/layout/vList2"/>
    <dgm:cxn modelId="{FA574D2A-DA20-4345-BB89-7B39F12B7E80}" type="presParOf" srcId="{82D46D67-E6F4-4C2A-B817-EE8AAEF8F1FB}" destId="{61D63EAC-A2A5-4C1B-9C67-92E98FC7F6EB}" srcOrd="4" destOrd="0" presId="urn:microsoft.com/office/officeart/2005/8/layout/vList2"/>
    <dgm:cxn modelId="{4C302901-EEB1-4553-9E29-D167A57596DF}" type="presParOf" srcId="{82D46D67-E6F4-4C2A-B817-EE8AAEF8F1FB}" destId="{9F2C2EF7-0B48-4FC9-80E8-66FC101278AC}" srcOrd="5" destOrd="0" presId="urn:microsoft.com/office/officeart/2005/8/layout/vList2"/>
    <dgm:cxn modelId="{93D9DE0C-2A59-49ED-A419-A1E2F102DF50}" type="presParOf" srcId="{82D46D67-E6F4-4C2A-B817-EE8AAEF8F1FB}" destId="{8F34AEB4-F85D-4CA8-93F0-BA1D110E1D5B}" srcOrd="6" destOrd="0" presId="urn:microsoft.com/office/officeart/2005/8/layout/vList2"/>
    <dgm:cxn modelId="{256FFAAD-C7FA-4C6D-B9CB-A876E39DCB67}" type="presParOf" srcId="{82D46D67-E6F4-4C2A-B817-EE8AAEF8F1FB}" destId="{80E04BAA-2524-4727-BF8F-F719C5A2EAA8}" srcOrd="7" destOrd="0" presId="urn:microsoft.com/office/officeart/2005/8/layout/vList2"/>
    <dgm:cxn modelId="{79EC3A04-B27E-45F9-9395-722B0B4FB570}" type="presParOf" srcId="{82D46D67-E6F4-4C2A-B817-EE8AAEF8F1FB}" destId="{020F818E-C45B-4E73-AA2B-EB0A7093FC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A308-025C-446C-9BCA-8822F9C822E3}">
      <dsp:nvSpPr>
        <dsp:cNvPr id="0" name=""/>
        <dsp:cNvSpPr/>
      </dsp:nvSpPr>
      <dsp:spPr>
        <a:xfrm>
          <a:off x="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3A8CA-6463-451D-B1F0-B5F92984ACEC}">
      <dsp:nvSpPr>
        <dsp:cNvPr id="0" name=""/>
        <dsp:cNvSpPr/>
      </dsp:nvSpPr>
      <dsp:spPr>
        <a:xfrm>
          <a:off x="300793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0" i="0" kern="1200"/>
            <a:t>The names</a:t>
          </a:r>
          <a:endParaRPr lang="en-US" sz="3600" kern="1200"/>
        </a:p>
      </dsp:txBody>
      <dsp:txXfrm>
        <a:off x="351142" y="1045050"/>
        <a:ext cx="2606440" cy="1618335"/>
      </dsp:txXfrm>
    </dsp:sp>
    <dsp:sp modelId="{5C93FA90-A2D8-4003-A6F5-B58DC50FB9D9}">
      <dsp:nvSpPr>
        <dsp:cNvPr id="0" name=""/>
        <dsp:cNvSpPr/>
      </dsp:nvSpPr>
      <dsp:spPr>
        <a:xfrm>
          <a:off x="3308725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3807A-2B9E-4EEE-AD00-86BAE90D033B}">
      <dsp:nvSpPr>
        <dsp:cNvPr id="0" name=""/>
        <dsp:cNvSpPr/>
      </dsp:nvSpPr>
      <dsp:spPr>
        <a:xfrm>
          <a:off x="3609518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0" i="0" kern="1200"/>
            <a:t>How old they are</a:t>
          </a:r>
          <a:endParaRPr lang="en-US" sz="3600" kern="1200"/>
        </a:p>
      </dsp:txBody>
      <dsp:txXfrm>
        <a:off x="3659867" y="1045050"/>
        <a:ext cx="2606440" cy="1618335"/>
      </dsp:txXfrm>
    </dsp:sp>
    <dsp:sp modelId="{BB25993C-C905-4C5D-A935-71FE2A0C3E87}">
      <dsp:nvSpPr>
        <dsp:cNvPr id="0" name=""/>
        <dsp:cNvSpPr/>
      </dsp:nvSpPr>
      <dsp:spPr>
        <a:xfrm>
          <a:off x="661745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F75FD-4658-4A92-AD22-7787DCFCEB8E}">
      <dsp:nvSpPr>
        <dsp:cNvPr id="0" name=""/>
        <dsp:cNvSpPr/>
      </dsp:nvSpPr>
      <dsp:spPr>
        <a:xfrm>
          <a:off x="6918244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0" i="0" kern="1200"/>
            <a:t>their biography</a:t>
          </a:r>
          <a:endParaRPr lang="en-US" sz="3600" kern="1200"/>
        </a:p>
      </dsp:txBody>
      <dsp:txXfrm>
        <a:off x="6968593" y="1045050"/>
        <a:ext cx="2606440" cy="161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F987C-31DB-431F-BB9B-9A2C71306F8D}">
      <dsp:nvSpPr>
        <dsp:cNvPr id="0" name=""/>
        <dsp:cNvSpPr/>
      </dsp:nvSpPr>
      <dsp:spPr>
        <a:xfrm>
          <a:off x="0" y="60165"/>
          <a:ext cx="6391275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b="0" i="0" kern="1200"/>
            <a:t>Marieke is 11 years old</a:t>
          </a:r>
          <a:endParaRPr lang="en-US" sz="3900" kern="1200"/>
        </a:p>
      </dsp:txBody>
      <dsp:txXfrm>
        <a:off x="45663" y="105828"/>
        <a:ext cx="6299949" cy="844089"/>
      </dsp:txXfrm>
    </dsp:sp>
    <dsp:sp modelId="{4D9C40CD-0DE6-4D29-AF9F-5BCB4B7C1788}">
      <dsp:nvSpPr>
        <dsp:cNvPr id="0" name=""/>
        <dsp:cNvSpPr/>
      </dsp:nvSpPr>
      <dsp:spPr>
        <a:xfrm>
          <a:off x="0" y="1107901"/>
          <a:ext cx="6391275" cy="935415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b="0" i="0" kern="1200"/>
            <a:t>Amy is 11 years old</a:t>
          </a:r>
          <a:endParaRPr lang="en-US" sz="3900" kern="1200"/>
        </a:p>
      </dsp:txBody>
      <dsp:txXfrm>
        <a:off x="45663" y="1153564"/>
        <a:ext cx="6299949" cy="844089"/>
      </dsp:txXfrm>
    </dsp:sp>
    <dsp:sp modelId="{61D63EAC-A2A5-4C1B-9C67-92E98FC7F6EB}">
      <dsp:nvSpPr>
        <dsp:cNvPr id="0" name=""/>
        <dsp:cNvSpPr/>
      </dsp:nvSpPr>
      <dsp:spPr>
        <a:xfrm>
          <a:off x="0" y="2155636"/>
          <a:ext cx="6391275" cy="935415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b="0" i="0" kern="1200"/>
            <a:t>Lieke is 12 years old</a:t>
          </a:r>
          <a:endParaRPr lang="en-US" sz="3900" kern="1200"/>
        </a:p>
      </dsp:txBody>
      <dsp:txXfrm>
        <a:off x="45663" y="2201299"/>
        <a:ext cx="6299949" cy="844089"/>
      </dsp:txXfrm>
    </dsp:sp>
    <dsp:sp modelId="{8F34AEB4-F85D-4CA8-93F0-BA1D110E1D5B}">
      <dsp:nvSpPr>
        <dsp:cNvPr id="0" name=""/>
        <dsp:cNvSpPr/>
      </dsp:nvSpPr>
      <dsp:spPr>
        <a:xfrm>
          <a:off x="0" y="3203371"/>
          <a:ext cx="6391275" cy="935415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b="0" i="0" kern="1200"/>
            <a:t>Eva is 10 years old</a:t>
          </a:r>
          <a:endParaRPr lang="en-US" sz="3900" kern="1200"/>
        </a:p>
      </dsp:txBody>
      <dsp:txXfrm>
        <a:off x="45663" y="3249034"/>
        <a:ext cx="6299949" cy="844089"/>
      </dsp:txXfrm>
    </dsp:sp>
    <dsp:sp modelId="{020F818E-C45B-4E73-AA2B-EB0A7093FC7C}">
      <dsp:nvSpPr>
        <dsp:cNvPr id="0" name=""/>
        <dsp:cNvSpPr/>
      </dsp:nvSpPr>
      <dsp:spPr>
        <a:xfrm>
          <a:off x="0" y="4251106"/>
          <a:ext cx="6391275" cy="93541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b="0" i="0" kern="1200"/>
            <a:t>chloë is 12 years old</a:t>
          </a:r>
          <a:endParaRPr lang="en-US" sz="3900" kern="1200"/>
        </a:p>
      </dsp:txBody>
      <dsp:txXfrm>
        <a:off x="45663" y="4296769"/>
        <a:ext cx="6299949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7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9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2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00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3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2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2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2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5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2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2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9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2369988"/>
          </a:xfrm>
        </p:spPr>
        <p:txBody>
          <a:bodyPr>
            <a:normAutofit/>
          </a:bodyPr>
          <a:lstStyle/>
          <a:p>
            <a:pPr algn="l"/>
            <a:r>
              <a:rPr lang="de-DE" sz="7200">
                <a:solidFill>
                  <a:schemeClr val="bg1"/>
                </a:solidFill>
                <a:cs typeface="Calibri Light"/>
              </a:rPr>
              <a:t>My bestfriends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12914" y="4105804"/>
            <a:ext cx="7866062" cy="1920136"/>
          </a:xfrm>
        </p:spPr>
        <p:txBody>
          <a:bodyPr wrap="square">
            <a:normAutofit/>
          </a:bodyPr>
          <a:lstStyle/>
          <a:p>
            <a:pPr algn="l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88A86C-111F-7C20-0B26-C783F9EF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  <a:cs typeface="Calibri Light"/>
              </a:rPr>
              <a:t>contents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5" name="Tijdelijke aanduiding voor inhoud 2">
            <a:extLst>
              <a:ext uri="{FF2B5EF4-FFF2-40B4-BE49-F238E27FC236}">
                <a16:creationId xmlns:a16="http://schemas.microsoft.com/office/drawing/2014/main" id="{DB3AD0F5-D664-B63D-2DB6-946B9672B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60474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256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CE528DF-0F3A-F059-9C6A-1059C44F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nl-NL">
                <a:solidFill>
                  <a:schemeClr val="tx1"/>
                </a:solidFill>
                <a:cs typeface="Calibri Light"/>
              </a:rPr>
              <a:t>The names</a:t>
            </a:r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AB52B055-D79E-EB6B-B836-A72B926B7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Courier New" panose="020B0604020202020204" pitchFamily="34" charset="0"/>
              <a:buChar char="o"/>
            </a:pPr>
            <a:r>
              <a:rPr lang="nl-NL">
                <a:solidFill>
                  <a:schemeClr val="tx1"/>
                </a:solidFill>
                <a:cs typeface="Calibri" panose="020F0502020204030204"/>
              </a:rPr>
              <a:t>Amy</a:t>
            </a:r>
            <a:endParaRPr lang="nl-NL">
              <a:solidFill>
                <a:schemeClr val="tx1"/>
              </a:solidFill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nl-NL">
                <a:solidFill>
                  <a:schemeClr val="tx1"/>
                </a:solidFill>
                <a:cs typeface="Calibri" panose="020F0502020204030204"/>
              </a:rPr>
              <a:t>Marieke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nl-NL">
                <a:solidFill>
                  <a:schemeClr val="tx1"/>
                </a:solidFill>
                <a:cs typeface="Calibri" panose="020F0502020204030204"/>
              </a:rPr>
              <a:t>Lieke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nl-NL">
                <a:solidFill>
                  <a:schemeClr val="tx1"/>
                </a:solidFill>
                <a:cs typeface="Calibri" panose="020F0502020204030204"/>
              </a:rPr>
              <a:t>Eva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nl-NL">
                <a:solidFill>
                  <a:schemeClr val="tx1"/>
                </a:solidFill>
                <a:cs typeface="Calibri" panose="020F0502020204030204"/>
              </a:rPr>
              <a:t>chloë</a:t>
            </a:r>
          </a:p>
        </p:txBody>
      </p:sp>
    </p:spTree>
    <p:extLst>
      <p:ext uri="{BB962C8B-B14F-4D97-AF65-F5344CB8AC3E}">
        <p14:creationId xmlns:p14="http://schemas.microsoft.com/office/powerpoint/2010/main" val="373060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ABA9D6F-F35C-2729-8C51-927B18C9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  <a:cs typeface="Calibri Light"/>
              </a:rPr>
              <a:t>How old they are</a:t>
            </a:r>
            <a:endParaRPr lang="nl-NL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2ABC0B6-131D-AD35-D183-4E05F662E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68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972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Brown and white alpacas">
            <a:extLst>
              <a:ext uri="{FF2B5EF4-FFF2-40B4-BE49-F238E27FC236}">
                <a16:creationId xmlns:a16="http://schemas.microsoft.com/office/drawing/2014/main" id="{15D20469-FFB7-BFC3-E278-818562103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07" b="25102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974E77-A55F-ABE9-AB24-67647743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92" y="5104867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rgbClr val="EBEBE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EBEBEB"/>
                </a:solidFill>
              </a:rPr>
              <a:t>Their biography from Marieke</a:t>
            </a:r>
          </a:p>
          <a:p>
            <a:pPr algn="ctr">
              <a:lnSpc>
                <a:spcPct val="90000"/>
              </a:lnSpc>
            </a:pPr>
            <a:br>
              <a:rPr lang="en-US" sz="1400" dirty="0"/>
            </a:br>
            <a:endParaRPr lang="en-US" sz="1400">
              <a:solidFill>
                <a:srgbClr val="EBEBEB"/>
              </a:solidFill>
            </a:endParaRPr>
          </a:p>
          <a:p>
            <a:pPr marL="571500" indent="-571500" algn="ctr">
              <a:lnSpc>
                <a:spcPct val="90000"/>
              </a:lnSpc>
            </a:pPr>
            <a:endParaRPr lang="en-US" sz="1400">
              <a:solidFill>
                <a:srgbClr val="EBEBEB"/>
              </a:solidFill>
            </a:endParaRPr>
          </a:p>
          <a:p>
            <a:pPr algn="ctr">
              <a:lnSpc>
                <a:spcPct val="90000"/>
              </a:lnSpc>
            </a:pPr>
            <a:endParaRPr lang="en-US" sz="1400">
              <a:solidFill>
                <a:srgbClr val="EBEBEB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FA85F-AD65-9E70-58AC-7CB4A034E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5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she has 17 animals 2 brothers height 163 favorite animal alpaca/ llama born on 2010 august 20th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9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wo brown horses">
            <a:extLst>
              <a:ext uri="{FF2B5EF4-FFF2-40B4-BE49-F238E27FC236}">
                <a16:creationId xmlns:a16="http://schemas.microsoft.com/office/drawing/2014/main" id="{0956937E-0E8C-3F75-6EF2-4D3EF68A7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2" b="18547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01A4D2-02CC-D527-C570-97B202A6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Their biography from Eva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CF9944-6B77-042F-D9CC-887FE402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she has 5 animals 1 sister length 150 favorite animal is a horse born on 2011 may 29th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7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3AB157-E922-B07D-131E-A905979D5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00" r="6252" b="24072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39C6-0126-D697-F4F5-5CCB7F1A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Their biography from amy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DBA60BE6-C094-8C36-A660-880FCE2E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5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she has 4 animals 1 sister length is 145 favorite animal is a dog was born on 2010 August 18</a:t>
            </a:r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0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British shorthair cat and golden retriever snuggling">
            <a:extLst>
              <a:ext uri="{FF2B5EF4-FFF2-40B4-BE49-F238E27FC236}">
                <a16:creationId xmlns:a16="http://schemas.microsoft.com/office/drawing/2014/main" id="{0BD03355-E1FF-2BDE-013D-65AE33D69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87" b="19732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9BCE20-15E7-4ACA-B1A1-C729FCC7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Their biography from lieke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DCFFA5-B515-15B3-B916-AF4B8CFB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she has 2 animals 1 sister length 162 favorite animals are cat dog horse and hamster.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3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at staring">
            <a:extLst>
              <a:ext uri="{FF2B5EF4-FFF2-40B4-BE49-F238E27FC236}">
                <a16:creationId xmlns:a16="http://schemas.microsoft.com/office/drawing/2014/main" id="{4544334F-E853-E4CE-BF79-1442E3BFE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67" b="26243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4D0D95-1CAE-F610-96BA-B02B0B3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endParaRPr lang="en-US" sz="2800">
              <a:solidFill>
                <a:srgbClr val="EBEBE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800">
                <a:solidFill>
                  <a:srgbClr val="EBEBEB"/>
                </a:solidFill>
              </a:rPr>
              <a:t>Their biography from Chloë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EDA0E4-2923-12F9-AC77-9C558A33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99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>
                <a:solidFill>
                  <a:schemeClr val="tx2">
                    <a:lumMod val="40000"/>
                    <a:lumOff val="60000"/>
                  </a:schemeClr>
                </a:solidFill>
              </a:rPr>
              <a:t>she has no animals has 1 brother length is 155 favorite animal cat that I think.</a:t>
            </a: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4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Ion Boardroom</vt:lpstr>
      <vt:lpstr>My bestfriends</vt:lpstr>
      <vt:lpstr>contents</vt:lpstr>
      <vt:lpstr>The names</vt:lpstr>
      <vt:lpstr>How old they are</vt:lpstr>
      <vt:lpstr> Their biography from Marieke    </vt:lpstr>
      <vt:lpstr>Their biography from Eva</vt:lpstr>
      <vt:lpstr>Their biography from amy</vt:lpstr>
      <vt:lpstr>Their biography from lieke</vt:lpstr>
      <vt:lpstr> Their biography from Chloë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197</cp:revision>
  <dcterms:created xsi:type="dcterms:W3CDTF">2022-05-12T11:30:07Z</dcterms:created>
  <dcterms:modified xsi:type="dcterms:W3CDTF">2022-05-15T08:03:33Z</dcterms:modified>
</cp:coreProperties>
</file>