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E39EFD-4222-49A4-B022-74F8D8DCF90A}" v="509" dt="2022-05-12T12:17:49.3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15.05.2022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299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15.05.2022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596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15.05.2022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1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15.05.2022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91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15.05.2022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349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15.05.2022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811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15.05.2022</a:t>
            </a:fld>
            <a:endParaRPr lang="de-D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8315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15.05.2022</a:t>
            </a:fld>
            <a:endParaRPr lang="de-D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78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15.05.2022</a:t>
            </a:fld>
            <a:endParaRPr lang="de-D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60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15.05.2022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838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15.05.2022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9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53BDC-9EAE-49FE-9892-958C9F845175}" type="datetimeFigureOut">
              <a:rPr lang="de-DE" smtClean="0"/>
              <a:t>15.05.2022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54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V_oT0rGB1I?feature=oembe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842248" y="1481328"/>
            <a:ext cx="2926080" cy="2468880"/>
          </a:xfrm>
        </p:spPr>
        <p:txBody>
          <a:bodyPr>
            <a:normAutofit/>
          </a:bodyPr>
          <a:lstStyle/>
          <a:p>
            <a:pPr algn="l"/>
            <a:r>
              <a:rPr lang="de-DE" sz="4000">
                <a:ea typeface="+mj-lt"/>
                <a:cs typeface="+mj-lt"/>
              </a:rPr>
              <a:t>Malala Yousafzai</a:t>
            </a:r>
            <a:endParaRPr lang="nl-NL" sz="400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842248" y="4078224"/>
            <a:ext cx="2926080" cy="1307592"/>
          </a:xfrm>
        </p:spPr>
        <p:txBody>
          <a:bodyPr>
            <a:normAutofit/>
          </a:bodyPr>
          <a:lstStyle/>
          <a:p>
            <a:pPr algn="l"/>
            <a:endParaRPr lang="de-DE" sz="2000"/>
          </a:p>
        </p:txBody>
      </p:sp>
      <p:sp>
        <p:nvSpPr>
          <p:cNvPr id="31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4" name="Afbeelding 4" descr="Afbeelding met kleding, persoon, glimlachen, poseren&#10;&#10;Automatisch gegenereerde beschrijving">
            <a:extLst>
              <a:ext uri="{FF2B5EF4-FFF2-40B4-BE49-F238E27FC236}">
                <a16:creationId xmlns:a16="http://schemas.microsoft.com/office/drawing/2014/main" id="{DACD4415-2BB6-F644-4316-1C8DD10450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4" r="515" b="-2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514390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7C256C-7962-77C9-4647-FD0D27BE3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>
                <a:ea typeface="Calibri Light"/>
                <a:cs typeface="Calibri Light"/>
              </a:rPr>
              <a:t>About</a:t>
            </a:r>
            <a:r>
              <a:rPr lang="nl-NL" dirty="0">
                <a:ea typeface="Calibri Light"/>
                <a:cs typeface="Calibri Light"/>
              </a:rPr>
              <a:t> Malala</a:t>
            </a:r>
            <a:endParaRPr lang="nl-NL" dirty="0" err="1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924C47-37B1-9D5F-8F2C-ED7BDA898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>
                <a:ea typeface="+mn-lt"/>
                <a:cs typeface="+mn-lt"/>
              </a:rPr>
              <a:t>Malala Yousafzai, </a:t>
            </a:r>
            <a:r>
              <a:rPr lang="nl-NL" dirty="0" err="1">
                <a:ea typeface="+mn-lt"/>
                <a:cs typeface="+mn-lt"/>
              </a:rPr>
              <a:t>daughter</a:t>
            </a:r>
            <a:r>
              <a:rPr lang="nl-NL" dirty="0">
                <a:ea typeface="+mn-lt"/>
                <a:cs typeface="+mn-lt"/>
              </a:rPr>
              <a:t> of a teacher, has </a:t>
            </a:r>
            <a:r>
              <a:rPr lang="nl-NL" dirty="0" err="1">
                <a:ea typeface="+mn-lt"/>
                <a:cs typeface="+mn-lt"/>
              </a:rPr>
              <a:t>become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known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for</a:t>
            </a:r>
            <a:r>
              <a:rPr lang="nl-NL" dirty="0">
                <a:ea typeface="+mn-lt"/>
                <a:cs typeface="+mn-lt"/>
              </a:rPr>
              <a:t> her </a:t>
            </a:r>
            <a:r>
              <a:rPr lang="nl-NL" dirty="0" err="1">
                <a:ea typeface="+mn-lt"/>
                <a:cs typeface="+mn-lt"/>
              </a:rPr>
              <a:t>struggle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for</a:t>
            </a:r>
            <a:r>
              <a:rPr lang="nl-NL" dirty="0">
                <a:ea typeface="+mn-lt"/>
                <a:cs typeface="+mn-lt"/>
              </a:rPr>
              <a:t> girls in </a:t>
            </a:r>
            <a:r>
              <a:rPr lang="nl-NL" dirty="0" err="1">
                <a:ea typeface="+mn-lt"/>
                <a:cs typeface="+mn-lt"/>
              </a:rPr>
              <a:t>particular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to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be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allowed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to</a:t>
            </a:r>
            <a:r>
              <a:rPr lang="nl-NL" dirty="0">
                <a:ea typeface="+mn-lt"/>
                <a:cs typeface="+mn-lt"/>
              </a:rPr>
              <a:t> go </a:t>
            </a:r>
            <a:r>
              <a:rPr lang="nl-NL" dirty="0" err="1">
                <a:ea typeface="+mn-lt"/>
                <a:cs typeface="+mn-lt"/>
              </a:rPr>
              <a:t>to</a:t>
            </a:r>
            <a:r>
              <a:rPr lang="nl-NL" dirty="0">
                <a:ea typeface="+mn-lt"/>
                <a:cs typeface="+mn-lt"/>
              </a:rPr>
              <a:t> school. </a:t>
            </a:r>
            <a:r>
              <a:rPr lang="nl-NL" dirty="0" err="1">
                <a:ea typeface="+mn-lt"/>
                <a:cs typeface="+mn-lt"/>
              </a:rPr>
              <a:t>She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rose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to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fame</a:t>
            </a:r>
            <a:r>
              <a:rPr lang="nl-NL" dirty="0">
                <a:ea typeface="+mn-lt"/>
                <a:cs typeface="+mn-lt"/>
              </a:rPr>
              <a:t> in 2009 at </a:t>
            </a:r>
            <a:r>
              <a:rPr lang="nl-NL" dirty="0" err="1">
                <a:ea typeface="+mn-lt"/>
                <a:cs typeface="+mn-lt"/>
              </a:rPr>
              <a:t>the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age</a:t>
            </a:r>
            <a:r>
              <a:rPr lang="nl-NL" dirty="0">
                <a:ea typeface="+mn-lt"/>
                <a:cs typeface="+mn-lt"/>
              </a:rPr>
              <a:t> of 11 </a:t>
            </a:r>
            <a:r>
              <a:rPr lang="nl-NL" dirty="0" err="1">
                <a:ea typeface="+mn-lt"/>
                <a:cs typeface="+mn-lt"/>
              </a:rPr>
              <a:t>when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she</a:t>
            </a:r>
            <a:r>
              <a:rPr lang="nl-NL" dirty="0">
                <a:ea typeface="+mn-lt"/>
                <a:cs typeface="+mn-lt"/>
              </a:rPr>
              <a:t> </a:t>
            </a:r>
            <a:r>
              <a:rPr lang="nl-NL" dirty="0" err="1">
                <a:ea typeface="+mn-lt"/>
                <a:cs typeface="+mn-lt"/>
              </a:rPr>
              <a:t>blogged</a:t>
            </a:r>
            <a:r>
              <a:rPr lang="nl-NL" dirty="0">
                <a:ea typeface="+mn-lt"/>
                <a:cs typeface="+mn-lt"/>
              </a:rPr>
              <a:t> on </a:t>
            </a:r>
            <a:r>
              <a:rPr lang="nl-NL" dirty="0" err="1">
                <a:ea typeface="+mn-lt"/>
                <a:cs typeface="+mn-lt"/>
              </a:rPr>
              <a:t>the</a:t>
            </a:r>
            <a:r>
              <a:rPr lang="nl-NL" dirty="0">
                <a:ea typeface="+mn-lt"/>
                <a:cs typeface="+mn-lt"/>
              </a:rPr>
              <a:t> BBC website </a:t>
            </a:r>
            <a:r>
              <a:rPr lang="nl-NL" dirty="0" err="1">
                <a:ea typeface="+mn-lt"/>
                <a:cs typeface="+mn-lt"/>
              </a:rPr>
              <a:t>under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the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pseudonym</a:t>
            </a:r>
            <a:r>
              <a:rPr lang="nl-NL" dirty="0">
                <a:ea typeface="+mn-lt"/>
                <a:cs typeface="+mn-lt"/>
              </a:rPr>
              <a:t> </a:t>
            </a:r>
            <a:r>
              <a:rPr lang="nl-NL" i="1" dirty="0">
                <a:ea typeface="+mn-lt"/>
                <a:cs typeface="+mn-lt"/>
              </a:rPr>
              <a:t>Gul </a:t>
            </a:r>
            <a:r>
              <a:rPr lang="nl-NL" i="1" dirty="0" err="1">
                <a:ea typeface="+mn-lt"/>
                <a:cs typeface="+mn-lt"/>
              </a:rPr>
              <a:t>Makai</a:t>
            </a:r>
            <a:r>
              <a:rPr lang="nl-NL" dirty="0">
                <a:ea typeface="+mn-lt"/>
                <a:cs typeface="+mn-lt"/>
              </a:rPr>
              <a:t>. In </a:t>
            </a:r>
            <a:r>
              <a:rPr lang="nl-NL" dirty="0" err="1">
                <a:ea typeface="+mn-lt"/>
                <a:cs typeface="+mn-lt"/>
              </a:rPr>
              <a:t>the</a:t>
            </a:r>
            <a:r>
              <a:rPr lang="nl-NL" dirty="0">
                <a:ea typeface="+mn-lt"/>
                <a:cs typeface="+mn-lt"/>
              </a:rPr>
              <a:t> form of a </a:t>
            </a:r>
            <a:r>
              <a:rPr lang="nl-NL" dirty="0" err="1">
                <a:ea typeface="+mn-lt"/>
                <a:cs typeface="+mn-lt"/>
              </a:rPr>
              <a:t>diary</a:t>
            </a:r>
            <a:r>
              <a:rPr lang="nl-NL" dirty="0">
                <a:ea typeface="+mn-lt"/>
                <a:cs typeface="+mn-lt"/>
              </a:rPr>
              <a:t> </a:t>
            </a:r>
            <a:r>
              <a:rPr lang="nl-NL" dirty="0" err="1">
                <a:ea typeface="+mn-lt"/>
                <a:cs typeface="+mn-lt"/>
              </a:rPr>
              <a:t>she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wrote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about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the</a:t>
            </a:r>
            <a:r>
              <a:rPr lang="nl-NL" dirty="0">
                <a:ea typeface="+mn-lt"/>
                <a:cs typeface="+mn-lt"/>
              </a:rPr>
              <a:t> acts of </a:t>
            </a:r>
            <a:r>
              <a:rPr lang="nl-NL" dirty="0" err="1">
                <a:ea typeface="+mn-lt"/>
                <a:cs typeface="+mn-lt"/>
              </a:rPr>
              <a:t>violence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perpetrated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by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the</a:t>
            </a:r>
            <a:r>
              <a:rPr lang="nl-NL" dirty="0">
                <a:ea typeface="+mn-lt"/>
                <a:cs typeface="+mn-lt"/>
              </a:rPr>
              <a:t> </a:t>
            </a:r>
            <a:r>
              <a:rPr lang="nl-NL" u="sng" dirty="0">
                <a:ea typeface="+mn-lt"/>
                <a:cs typeface="+mn-lt"/>
              </a:rPr>
              <a:t>Taliban</a:t>
            </a:r>
            <a:r>
              <a:rPr lang="nl-NL" dirty="0">
                <a:ea typeface="+mn-lt"/>
                <a:cs typeface="+mn-lt"/>
              </a:rPr>
              <a:t> in </a:t>
            </a:r>
            <a:r>
              <a:rPr lang="nl-NL" dirty="0" err="1">
                <a:ea typeface="+mn-lt"/>
                <a:cs typeface="+mn-lt"/>
              </a:rPr>
              <a:t>the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Swat</a:t>
            </a:r>
            <a:r>
              <a:rPr lang="nl-NL" dirty="0">
                <a:ea typeface="+mn-lt"/>
                <a:cs typeface="+mn-lt"/>
              </a:rPr>
              <a:t> Valley, </a:t>
            </a:r>
            <a:r>
              <a:rPr lang="nl-NL" dirty="0" err="1">
                <a:ea typeface="+mn-lt"/>
                <a:cs typeface="+mn-lt"/>
              </a:rPr>
              <a:t>where</a:t>
            </a:r>
            <a:r>
              <a:rPr lang="nl-NL" dirty="0">
                <a:ea typeface="+mn-lt"/>
                <a:cs typeface="+mn-lt"/>
              </a:rPr>
              <a:t> girls have been </a:t>
            </a:r>
            <a:r>
              <a:rPr lang="nl-NL" dirty="0" err="1">
                <a:ea typeface="+mn-lt"/>
                <a:cs typeface="+mn-lt"/>
              </a:rPr>
              <a:t>excluded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from</a:t>
            </a:r>
            <a:r>
              <a:rPr lang="nl-NL" dirty="0">
                <a:ea typeface="+mn-lt"/>
                <a:cs typeface="+mn-lt"/>
              </a:rPr>
              <a:t> school </a:t>
            </a:r>
            <a:r>
              <a:rPr lang="nl-NL" dirty="0" err="1">
                <a:ea typeface="+mn-lt"/>
                <a:cs typeface="+mn-lt"/>
              </a:rPr>
              <a:t>and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many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other</a:t>
            </a:r>
            <a:r>
              <a:rPr lang="nl-NL" dirty="0">
                <a:ea typeface="+mn-lt"/>
                <a:cs typeface="+mn-lt"/>
              </a:rPr>
              <a:t> human </a:t>
            </a:r>
            <a:r>
              <a:rPr lang="nl-NL" dirty="0" err="1">
                <a:ea typeface="+mn-lt"/>
                <a:cs typeface="+mn-lt"/>
              </a:rPr>
              <a:t>rights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violations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since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the</a:t>
            </a:r>
            <a:r>
              <a:rPr lang="nl-NL" dirty="0">
                <a:ea typeface="+mn-lt"/>
                <a:cs typeface="+mn-lt"/>
              </a:rPr>
              <a:t> Taliban </a:t>
            </a:r>
            <a:r>
              <a:rPr lang="nl-NL" dirty="0" err="1">
                <a:ea typeface="+mn-lt"/>
                <a:cs typeface="+mn-lt"/>
              </a:rPr>
              <a:t>took</a:t>
            </a:r>
            <a:r>
              <a:rPr lang="nl-NL" dirty="0">
                <a:ea typeface="+mn-lt"/>
                <a:cs typeface="+mn-lt"/>
              </a:rPr>
              <a:t> power in 2007. </a:t>
            </a:r>
            <a:r>
              <a:rPr lang="nl-NL" dirty="0" err="1">
                <a:ea typeface="+mn-lt"/>
                <a:cs typeface="+mn-lt"/>
              </a:rPr>
              <a:t>Thats</a:t>
            </a:r>
            <a:r>
              <a:rPr lang="nl-NL" dirty="0">
                <a:ea typeface="+mn-lt"/>
                <a:cs typeface="+mn-lt"/>
              </a:rPr>
              <a:t> </a:t>
            </a:r>
            <a:r>
              <a:rPr lang="nl-NL" dirty="0" err="1">
                <a:ea typeface="+mn-lt"/>
                <a:cs typeface="+mn-lt"/>
              </a:rPr>
              <a:t>why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she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got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selected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for</a:t>
            </a:r>
            <a:r>
              <a:rPr lang="nl-NL" dirty="0">
                <a:ea typeface="+mn-lt"/>
                <a:cs typeface="+mn-lt"/>
              </a:rPr>
              <a:t> </a:t>
            </a:r>
            <a:r>
              <a:rPr lang="nl-NL" dirty="0" err="1">
                <a:ea typeface="+mn-lt"/>
                <a:cs typeface="+mn-lt"/>
              </a:rPr>
              <a:t>the</a:t>
            </a:r>
            <a:r>
              <a:rPr lang="nl-NL" dirty="0">
                <a:ea typeface="+mn-lt"/>
                <a:cs typeface="+mn-lt"/>
              </a:rPr>
              <a:t> Nobel </a:t>
            </a:r>
            <a:r>
              <a:rPr lang="nl-NL" dirty="0" err="1">
                <a:ea typeface="+mn-lt"/>
                <a:cs typeface="+mn-lt"/>
              </a:rPr>
              <a:t>Peace</a:t>
            </a:r>
            <a:r>
              <a:rPr lang="nl-NL" dirty="0">
                <a:ea typeface="+mn-lt"/>
                <a:cs typeface="+mn-lt"/>
              </a:rPr>
              <a:t> Price.</a:t>
            </a:r>
            <a:endParaRPr lang="nl-NL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187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0">
            <a:extLst>
              <a:ext uri="{FF2B5EF4-FFF2-40B4-BE49-F238E27FC236}">
                <a16:creationId xmlns:a16="http://schemas.microsoft.com/office/drawing/2014/main" id="{C4E4288A-DFC8-40A2-90E5-70E851A9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12">
            <a:extLst>
              <a:ext uri="{FF2B5EF4-FFF2-40B4-BE49-F238E27FC236}">
                <a16:creationId xmlns:a16="http://schemas.microsoft.com/office/drawing/2014/main" id="{B63C2D82-D4FA-4A37-BB01-1E7B21E4F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199" y="634058"/>
            <a:ext cx="1128382" cy="847206"/>
            <a:chOff x="5307830" y="325570"/>
            <a:chExt cx="1128382" cy="847206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C94E7FEF-0CE9-4AC2-94BB-02230C6DC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EB546CC0-C1BC-48D2-8DA9-4B6028316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4E76246D-0033-1C96-C95D-3CB6AEE3F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1371190"/>
            <a:ext cx="3363170" cy="2183042"/>
          </a:xfrm>
        </p:spPr>
        <p:txBody>
          <a:bodyPr anchor="b">
            <a:normAutofit/>
          </a:bodyPr>
          <a:lstStyle/>
          <a:p>
            <a:r>
              <a:rPr lang="nl-NL" sz="4000">
                <a:ea typeface="Calibri Light"/>
                <a:cs typeface="Calibri Light"/>
              </a:rPr>
              <a:t>About Malala  </a:t>
            </a:r>
          </a:p>
        </p:txBody>
      </p:sp>
      <p:sp>
        <p:nvSpPr>
          <p:cNvPr id="24" name="Freeform 5">
            <a:extLst>
              <a:ext uri="{FF2B5EF4-FFF2-40B4-BE49-F238E27FC236}">
                <a16:creationId xmlns:a16="http://schemas.microsoft.com/office/drawing/2014/main" id="{BD2BFF02-DF78-4F07-B176-52514E131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062174" y="1653645"/>
            <a:ext cx="4689240" cy="411502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Freeform: Shape 18">
            <a:extLst>
              <a:ext uri="{FF2B5EF4-FFF2-40B4-BE49-F238E27FC236}">
                <a16:creationId xmlns:a16="http://schemas.microsoft.com/office/drawing/2014/main" id="{0DB06EAB-7D8C-403A-86C5-B5FD79A13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2865" y="634058"/>
            <a:ext cx="3154669" cy="2796247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Afbeelding 6" descr="Afbeelding met persoon, muur, vrouw, kleding&#10;&#10;Automatisch gegenereerde beschrijving">
            <a:extLst>
              <a:ext uri="{FF2B5EF4-FFF2-40B4-BE49-F238E27FC236}">
                <a16:creationId xmlns:a16="http://schemas.microsoft.com/office/drawing/2014/main" id="{DAF95DD8-B72F-8943-A29B-58C4E2687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6964" y="1108946"/>
            <a:ext cx="1846470" cy="1846470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08CF65-17D6-B52A-DEA2-68E2FBE20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199" y="3729161"/>
            <a:ext cx="5690043" cy="227732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nl-NL" sz="2400">
                <a:ea typeface="Calibri" panose="020F0502020204030204"/>
                <a:cs typeface="Calibri" panose="020F0502020204030204"/>
              </a:rPr>
              <a:t>Malala is born in Mignora on 12 july 1997. She is a Pakistani children´s rights activist. In 2014 she was awarded the Nobel Peace Prize, along with </a:t>
            </a:r>
            <a:r>
              <a:rPr lang="nl-NL" sz="2400">
                <a:ea typeface="+mn-lt"/>
                <a:cs typeface="+mn-lt"/>
              </a:rPr>
              <a:t>Kailash Satyarthi.</a:t>
            </a:r>
            <a:endParaRPr lang="nl-NL" sz="240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4" name="Afbeelding 4" descr="Afbeelding met person, persoon, dragen, bril&#10;&#10;Automatisch gegenereerde beschrijving">
            <a:extLst>
              <a:ext uri="{FF2B5EF4-FFF2-40B4-BE49-F238E27FC236}">
                <a16:creationId xmlns:a16="http://schemas.microsoft.com/office/drawing/2014/main" id="{AF0D4787-DA2F-D011-AE49-1E345B1D5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0038" y="2178100"/>
            <a:ext cx="2713512" cy="306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120494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5D87C0-624C-F260-9BDD-1EF76A73C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Onlinemedia 3" title="Malala nobelprijs">
            <a:hlinkClick r:id="" action="ppaction://media"/>
            <a:extLst>
              <a:ext uri="{FF2B5EF4-FFF2-40B4-BE49-F238E27FC236}">
                <a16:creationId xmlns:a16="http://schemas.microsoft.com/office/drawing/2014/main" id="{D9AA1252-2AA0-41F4-C74A-1E10C6FD746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3889" y="360229"/>
            <a:ext cx="10711131" cy="6232584"/>
          </a:xfrm>
        </p:spPr>
      </p:pic>
    </p:spTree>
    <p:extLst>
      <p:ext uri="{BB962C8B-B14F-4D97-AF65-F5344CB8AC3E}">
        <p14:creationId xmlns:p14="http://schemas.microsoft.com/office/powerpoint/2010/main" val="333290601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E887FB-74B3-2C17-F99C-1E761E1F2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747" y="336370"/>
            <a:ext cx="11061939" cy="1828770"/>
          </a:xfrm>
        </p:spPr>
        <p:txBody>
          <a:bodyPr/>
          <a:lstStyle/>
          <a:p>
            <a:r>
              <a:rPr lang="nl-NL" dirty="0">
                <a:ea typeface="Calibri Light"/>
                <a:cs typeface="Calibri Light"/>
              </a:rPr>
              <a:t>      </a:t>
            </a:r>
            <a:r>
              <a:rPr lang="nl-NL" dirty="0" err="1">
                <a:ea typeface="Calibri Light"/>
                <a:cs typeface="Calibri Light"/>
              </a:rPr>
              <a:t>quizzzzzzzzzzzzzzzzzzzzzzzzzzzzzz</a:t>
            </a:r>
            <a:endParaRPr lang="nl-NL" dirty="0" err="1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03E33F7-4826-9E8E-D34F-8C5D51CC3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691" y="2745776"/>
            <a:ext cx="10515600" cy="32299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dirty="0">
                <a:ea typeface="Calibri"/>
                <a:cs typeface="Calibri"/>
              </a:rPr>
              <a:t>                                                         Question 1</a:t>
            </a:r>
            <a:endParaRPr lang="nl-NL" dirty="0"/>
          </a:p>
          <a:p>
            <a:pPr marL="0" indent="0">
              <a:buNone/>
            </a:pPr>
            <a:r>
              <a:rPr lang="nl-NL" dirty="0">
                <a:ea typeface="Calibri"/>
                <a:cs typeface="Calibri"/>
              </a:rPr>
              <a:t>                               </a:t>
            </a:r>
            <a:r>
              <a:rPr lang="nl-NL" dirty="0" err="1">
                <a:ea typeface="Calibri"/>
                <a:cs typeface="Calibri"/>
              </a:rPr>
              <a:t>When</a:t>
            </a:r>
            <a:r>
              <a:rPr lang="nl-NL" dirty="0">
                <a:ea typeface="Calibri"/>
                <a:cs typeface="Calibri"/>
              </a:rPr>
              <a:t> </a:t>
            </a:r>
            <a:r>
              <a:rPr lang="nl-NL" dirty="0" err="1">
                <a:ea typeface="Calibri"/>
                <a:cs typeface="Calibri"/>
              </a:rPr>
              <a:t>did</a:t>
            </a:r>
            <a:r>
              <a:rPr lang="nl-NL" dirty="0">
                <a:ea typeface="Calibri"/>
                <a:cs typeface="Calibri"/>
              </a:rPr>
              <a:t> Malala </a:t>
            </a:r>
            <a:r>
              <a:rPr lang="nl-NL" dirty="0" err="1">
                <a:ea typeface="Calibri"/>
                <a:cs typeface="Calibri"/>
              </a:rPr>
              <a:t>got</a:t>
            </a:r>
            <a:r>
              <a:rPr lang="nl-NL" dirty="0">
                <a:ea typeface="Calibri"/>
                <a:cs typeface="Calibri"/>
              </a:rPr>
              <a:t> </a:t>
            </a:r>
            <a:r>
              <a:rPr lang="nl-NL" dirty="0" err="1">
                <a:ea typeface="Calibri"/>
                <a:cs typeface="Calibri"/>
              </a:rPr>
              <a:t>the</a:t>
            </a:r>
            <a:r>
              <a:rPr lang="nl-NL" dirty="0">
                <a:ea typeface="Calibri"/>
                <a:cs typeface="Calibri"/>
              </a:rPr>
              <a:t> Nobel </a:t>
            </a:r>
            <a:r>
              <a:rPr lang="nl-NL" dirty="0" err="1">
                <a:ea typeface="Calibri"/>
                <a:cs typeface="Calibri"/>
              </a:rPr>
              <a:t>Peace</a:t>
            </a:r>
            <a:r>
              <a:rPr lang="nl-NL" dirty="0">
                <a:ea typeface="Calibri"/>
                <a:cs typeface="Calibri"/>
              </a:rPr>
              <a:t> Price </a:t>
            </a:r>
          </a:p>
          <a:p>
            <a:pPr marL="0" indent="0">
              <a:buNone/>
            </a:pPr>
            <a:r>
              <a:rPr lang="nl-NL" dirty="0">
                <a:ea typeface="Calibri"/>
                <a:cs typeface="Calibri"/>
              </a:rPr>
              <a:t>                                                        A 2012</a:t>
            </a:r>
            <a:endParaRPr lang="nl-NL" dirty="0"/>
          </a:p>
          <a:p>
            <a:pPr marL="0" indent="0">
              <a:buNone/>
            </a:pPr>
            <a:r>
              <a:rPr lang="nl-NL" dirty="0">
                <a:ea typeface="Calibri"/>
                <a:cs typeface="Calibri"/>
              </a:rPr>
              <a:t>                                                        B 2014</a:t>
            </a:r>
          </a:p>
          <a:p>
            <a:pPr marL="0" indent="0">
              <a:buNone/>
            </a:pPr>
            <a:r>
              <a:rPr lang="nl-NL" dirty="0">
                <a:ea typeface="Calibri"/>
                <a:cs typeface="Calibri"/>
              </a:rPr>
              <a:t>                                                        C 2013</a:t>
            </a:r>
          </a:p>
        </p:txBody>
      </p:sp>
      <p:pic>
        <p:nvPicPr>
          <p:cNvPr id="4" name="Afbeelding 4">
            <a:extLst>
              <a:ext uri="{FF2B5EF4-FFF2-40B4-BE49-F238E27FC236}">
                <a16:creationId xmlns:a16="http://schemas.microsoft.com/office/drawing/2014/main" id="{E77B75DF-CCCB-C096-CBAD-AFF49F9D2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5306" y="4169230"/>
            <a:ext cx="1046672" cy="58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1275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6" baseType="lpstr">
      <vt:lpstr>Kantoorthema</vt:lpstr>
      <vt:lpstr>Malala Yousafzai</vt:lpstr>
      <vt:lpstr>About Malala</vt:lpstr>
      <vt:lpstr>About Malala  </vt:lpstr>
      <vt:lpstr>PowerPoint-presentatie</vt:lpstr>
      <vt:lpstr>      quizzzzzzzzzzzzzzzzzzzzzzzzzzzzzz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/>
  <cp:lastModifiedBy/>
  <cp:revision>161</cp:revision>
  <dcterms:created xsi:type="dcterms:W3CDTF">2022-05-12T11:32:31Z</dcterms:created>
  <dcterms:modified xsi:type="dcterms:W3CDTF">2022-05-15T08:06:07Z</dcterms:modified>
</cp:coreProperties>
</file>