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E3D6F-40B6-4418-8596-56048053EED5}" v="376" dt="2022-05-12T12:09:51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93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0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17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9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5/15/2022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3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920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5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6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3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5/15/2022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01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2" name="Picture 3" descr="Verfspat op een witte achtergrond">
            <a:extLst>
              <a:ext uri="{FF2B5EF4-FFF2-40B4-BE49-F238E27FC236}">
                <a16:creationId xmlns:a16="http://schemas.microsoft.com/office/drawing/2014/main" id="{CBD0D698-9ECB-C317-B975-9B6504B17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93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B8CE58F-407C-497E-B723-21FD8C6D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BE70332-ECAF-47BB-8C7B-BD049452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16D9361-A35A-4DC8-AAB9-04FD2D6FE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7FC31AD-FBB3-4219-A758-D6F7594A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1463" y="1685677"/>
            <a:ext cx="4181444" cy="2362673"/>
          </a:xfrm>
        </p:spPr>
        <p:txBody>
          <a:bodyPr anchor="b">
            <a:normAutofit/>
          </a:bodyPr>
          <a:lstStyle/>
          <a:p>
            <a:pPr algn="ctr"/>
            <a:r>
              <a:rPr lang="de-DE" sz="4800">
                <a:solidFill>
                  <a:schemeClr val="tx1">
                    <a:lumMod val="75000"/>
                    <a:lumOff val="25000"/>
                  </a:schemeClr>
                </a:solidFill>
              </a:rPr>
              <a:t>Service dogs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20240" y="4048350"/>
            <a:ext cx="3283888" cy="816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de-DE" sz="2000">
                <a:solidFill>
                  <a:schemeClr val="tx1">
                    <a:lumMod val="75000"/>
                    <a:lumOff val="25000"/>
                  </a:schemeClr>
                </a:solidFill>
              </a:rPr>
              <a:t>Created by Fleur </a:t>
            </a: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46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8" name="Picture 42" descr="Service dog tag">
            <a:extLst>
              <a:ext uri="{FF2B5EF4-FFF2-40B4-BE49-F238E27FC236}">
                <a16:creationId xmlns:a16="http://schemas.microsoft.com/office/drawing/2014/main" id="{497E6630-690F-EC8F-BACE-5C9796829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25" b="-3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69" name="Freeform: Shape 48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70" name="Freeform: Shape 50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Freeform: Shape 5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655D03-FCE4-66A4-DEAF-31D7F8F8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nl-NL" dirty="0">
                <a:ea typeface="Meiryo"/>
              </a:rPr>
              <a:t>Service </a:t>
            </a:r>
            <a:r>
              <a:rPr lang="nl-NL" dirty="0" err="1">
                <a:ea typeface="Meiryo"/>
              </a:rPr>
              <a:t>dogs</a:t>
            </a:r>
            <a:r>
              <a:rPr lang="nl-NL" dirty="0">
                <a:ea typeface="Meiryo"/>
              </a:rPr>
              <a:t> are </a:t>
            </a:r>
            <a:r>
              <a:rPr lang="nl-NL" dirty="0" err="1">
                <a:ea typeface="Meiryo"/>
              </a:rPr>
              <a:t>my</a:t>
            </a:r>
            <a:r>
              <a:rPr lang="nl-NL" dirty="0">
                <a:ea typeface="Meiryo"/>
              </a:rPr>
              <a:t> </a:t>
            </a:r>
            <a:r>
              <a:rPr lang="nl-NL" dirty="0" err="1">
                <a:ea typeface="Meiryo"/>
              </a:rPr>
              <a:t>heroes</a:t>
            </a:r>
            <a:endParaRPr lang="nl-NL" dirty="0" err="1"/>
          </a:p>
        </p:txBody>
      </p:sp>
      <p:sp>
        <p:nvSpPr>
          <p:cNvPr id="72" name="Tijdelijke aanduiding voor inhoud 2">
            <a:extLst>
              <a:ext uri="{FF2B5EF4-FFF2-40B4-BE49-F238E27FC236}">
                <a16:creationId xmlns:a16="http://schemas.microsoft.com/office/drawing/2014/main" id="{B0D35E2F-AF5F-E348-F53B-28223464D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2983" y="3349674"/>
            <a:ext cx="3633747" cy="2592125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nl-NL" dirty="0">
                <a:ea typeface="Meiryo"/>
              </a:rPr>
              <a:t>Service </a:t>
            </a:r>
            <a:r>
              <a:rPr lang="nl-NL" dirty="0" err="1">
                <a:ea typeface="Meiryo"/>
              </a:rPr>
              <a:t>dogs</a:t>
            </a:r>
            <a:r>
              <a:rPr lang="nl-NL" dirty="0">
                <a:ea typeface="Meiryo"/>
              </a:rPr>
              <a:t> </a:t>
            </a:r>
            <a:r>
              <a:rPr lang="nl-NL" dirty="0" err="1">
                <a:ea typeface="Meiryo"/>
              </a:rPr>
              <a:t>can</a:t>
            </a:r>
            <a:r>
              <a:rPr lang="nl-NL" dirty="0">
                <a:ea typeface="Meiryo"/>
              </a:rPr>
              <a:t> help </a:t>
            </a:r>
            <a:r>
              <a:rPr lang="nl-NL" dirty="0" err="1">
                <a:ea typeface="Meiryo"/>
              </a:rPr>
              <a:t>people</a:t>
            </a:r>
            <a:r>
              <a:rPr lang="nl-NL" dirty="0">
                <a:ea typeface="Meiryo"/>
              </a:rPr>
              <a:t> </a:t>
            </a:r>
            <a:r>
              <a:rPr lang="nl-NL" dirty="0" err="1">
                <a:ea typeface="Meiryo"/>
              </a:rPr>
              <a:t>with</a:t>
            </a:r>
            <a:r>
              <a:rPr lang="nl-NL" dirty="0">
                <a:ea typeface="Meiryo"/>
              </a:rPr>
              <a:t> a handicap. </a:t>
            </a:r>
            <a:r>
              <a:rPr lang="nl-NL" dirty="0" err="1">
                <a:ea typeface="Meiryo"/>
              </a:rPr>
              <a:t>they</a:t>
            </a:r>
            <a:r>
              <a:rPr lang="nl-NL" dirty="0">
                <a:ea typeface="Meiryo"/>
              </a:rPr>
              <a:t> help </a:t>
            </a:r>
            <a:r>
              <a:rPr lang="nl-NL" dirty="0" err="1">
                <a:ea typeface="Meiryo"/>
              </a:rPr>
              <a:t>you</a:t>
            </a:r>
            <a:r>
              <a:rPr lang="nl-NL" dirty="0">
                <a:ea typeface="Meiryo"/>
              </a:rPr>
              <a:t> go </a:t>
            </a:r>
            <a:r>
              <a:rPr lang="nl-NL" dirty="0" err="1">
                <a:ea typeface="Meiryo"/>
              </a:rPr>
              <a:t>to</a:t>
            </a:r>
            <a:r>
              <a:rPr lang="nl-NL" dirty="0">
                <a:ea typeface="Meiryo"/>
              </a:rPr>
              <a:t> </a:t>
            </a:r>
            <a:r>
              <a:rPr lang="nl-NL" dirty="0" err="1">
                <a:ea typeface="Meiryo"/>
              </a:rPr>
              <a:t>the</a:t>
            </a:r>
            <a:r>
              <a:rPr lang="nl-NL" dirty="0">
                <a:ea typeface="Meiryo"/>
              </a:rPr>
              <a:t> supermarket </a:t>
            </a:r>
            <a:r>
              <a:rPr lang="nl-NL" dirty="0" err="1">
                <a:ea typeface="Meiryo"/>
              </a:rPr>
              <a:t>and</a:t>
            </a:r>
            <a:r>
              <a:rPr lang="nl-NL" dirty="0">
                <a:ea typeface="Meiryo"/>
              </a:rPr>
              <a:t> </a:t>
            </a:r>
            <a:r>
              <a:rPr lang="nl-NL" dirty="0" err="1">
                <a:ea typeface="Meiryo"/>
              </a:rPr>
              <a:t>they</a:t>
            </a:r>
            <a:r>
              <a:rPr lang="nl-NL" dirty="0">
                <a:ea typeface="Meiryo"/>
              </a:rPr>
              <a:t> </a:t>
            </a:r>
            <a:r>
              <a:rPr lang="nl-NL" dirty="0" err="1">
                <a:ea typeface="Meiryo"/>
              </a:rPr>
              <a:t>can</a:t>
            </a:r>
            <a:r>
              <a:rPr lang="nl-NL" dirty="0">
                <a:ea typeface="Meiryo"/>
              </a:rPr>
              <a:t> even help </a:t>
            </a:r>
            <a:r>
              <a:rPr lang="nl-NL" dirty="0" err="1">
                <a:ea typeface="Meiryo"/>
              </a:rPr>
              <a:t>you</a:t>
            </a:r>
            <a:r>
              <a:rPr lang="nl-NL" dirty="0">
                <a:ea typeface="Meiryo"/>
              </a:rPr>
              <a:t> </a:t>
            </a:r>
            <a:r>
              <a:rPr lang="nl-NL" dirty="0" err="1">
                <a:ea typeface="Meiryo"/>
              </a:rPr>
              <a:t>with</a:t>
            </a:r>
            <a:r>
              <a:rPr lang="nl-NL" dirty="0">
                <a:ea typeface="Meiryo"/>
              </a:rPr>
              <a:t> </a:t>
            </a:r>
            <a:r>
              <a:rPr lang="nl-NL" dirty="0" err="1">
                <a:ea typeface="Meiryo"/>
              </a:rPr>
              <a:t>some</a:t>
            </a:r>
            <a:r>
              <a:rPr lang="nl-NL" dirty="0">
                <a:ea typeface="Meiryo"/>
              </a:rPr>
              <a:t> </a:t>
            </a:r>
            <a:r>
              <a:rPr lang="nl-NL" dirty="0" err="1">
                <a:ea typeface="Meiryo"/>
              </a:rPr>
              <a:t>chores</a:t>
            </a:r>
            <a:r>
              <a:rPr lang="nl-NL" dirty="0">
                <a:ea typeface="Meiry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49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C9A6DC-428F-63EB-1965-058E4A56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52" y="-939732"/>
            <a:ext cx="5274860" cy="3066706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Service dogs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3D0ED9-B86B-3879-8876-B709566AA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212" y="2126974"/>
            <a:ext cx="4524024" cy="386218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Dogs trained to help people with disabilities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eiryo"/>
              </a:rPr>
              <a:t>There are different service dogs for example Some are trained to help blind people.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Icons of different breeds of dogs">
            <a:extLst>
              <a:ext uri="{FF2B5EF4-FFF2-40B4-BE49-F238E27FC236}">
                <a16:creationId xmlns:a16="http://schemas.microsoft.com/office/drawing/2014/main" id="{A4B140FF-B8A1-492C-DCC8-C4E29A860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66" r="28598" b="7"/>
          <a:stretch/>
        </p:blipFill>
        <p:spPr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715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F3E416D2-D994-4F7A-8F62-B28B11BE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5" name="Picture 34" descr="The facade of blue walls with holes">
            <a:extLst>
              <a:ext uri="{FF2B5EF4-FFF2-40B4-BE49-F238E27FC236}">
                <a16:creationId xmlns:a16="http://schemas.microsoft.com/office/drawing/2014/main" id="{0CA5E9D3-D2D9-D4A7-3B5E-9982FD1B7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95" r="6" b="1679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46D3498-BB0C-4BBC-957B-FC6466C80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949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348024 w 7476051"/>
              <a:gd name="connsiteY1" fmla="*/ 0 h 6858000"/>
              <a:gd name="connsiteX2" fmla="*/ 681975 w 7476051"/>
              <a:gd name="connsiteY2" fmla="*/ 0 h 6858000"/>
              <a:gd name="connsiteX3" fmla="*/ 1555845 w 7476051"/>
              <a:gd name="connsiteY3" fmla="*/ 0 h 6858000"/>
              <a:gd name="connsiteX4" fmla="*/ 1568054 w 7476051"/>
              <a:gd name="connsiteY4" fmla="*/ 0 h 6858000"/>
              <a:gd name="connsiteX5" fmla="*/ 1693495 w 7476051"/>
              <a:gd name="connsiteY5" fmla="*/ 0 h 6858000"/>
              <a:gd name="connsiteX6" fmla="*/ 3186636 w 7476051"/>
              <a:gd name="connsiteY6" fmla="*/ 0 h 6858000"/>
              <a:gd name="connsiteX7" fmla="*/ 5853028 w 7476051"/>
              <a:gd name="connsiteY7" fmla="*/ 0 h 6858000"/>
              <a:gd name="connsiteX8" fmla="*/ 5875152 w 7476051"/>
              <a:gd name="connsiteY8" fmla="*/ 14997 h 6858000"/>
              <a:gd name="connsiteX9" fmla="*/ 7476051 w 7476051"/>
              <a:gd name="connsiteY9" fmla="*/ 3621656 h 6858000"/>
              <a:gd name="connsiteX10" fmla="*/ 5601701 w 7476051"/>
              <a:gd name="connsiteY10" fmla="*/ 6374814 h 6858000"/>
              <a:gd name="connsiteX11" fmla="*/ 5085053 w 7476051"/>
              <a:gd name="connsiteY11" fmla="*/ 6780599 h 6858000"/>
              <a:gd name="connsiteX12" fmla="*/ 4973297 w 7476051"/>
              <a:gd name="connsiteY12" fmla="*/ 6858000 h 6858000"/>
              <a:gd name="connsiteX13" fmla="*/ 3186636 w 7476051"/>
              <a:gd name="connsiteY13" fmla="*/ 6858000 h 6858000"/>
              <a:gd name="connsiteX14" fmla="*/ 1568054 w 7476051"/>
              <a:gd name="connsiteY14" fmla="*/ 6858000 h 6858000"/>
              <a:gd name="connsiteX15" fmla="*/ 1555845 w 7476051"/>
              <a:gd name="connsiteY15" fmla="*/ 6858000 h 6858000"/>
              <a:gd name="connsiteX16" fmla="*/ 1385101 w 7476051"/>
              <a:gd name="connsiteY16" fmla="*/ 6858000 h 6858000"/>
              <a:gd name="connsiteX17" fmla="*/ 681975 w 7476051"/>
              <a:gd name="connsiteY17" fmla="*/ 6858000 h 6858000"/>
              <a:gd name="connsiteX18" fmla="*/ 348024 w 7476051"/>
              <a:gd name="connsiteY18" fmla="*/ 6858000 h 6858000"/>
              <a:gd name="connsiteX19" fmla="*/ 0 w 747605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348024" y="0"/>
                </a:lnTo>
                <a:lnTo>
                  <a:pt x="681975" y="0"/>
                </a:lnTo>
                <a:lnTo>
                  <a:pt x="1555845" y="0"/>
                </a:lnTo>
                <a:lnTo>
                  <a:pt x="1568054" y="0"/>
                </a:lnTo>
                <a:lnTo>
                  <a:pt x="1693495" y="0"/>
                </a:lnTo>
                <a:lnTo>
                  <a:pt x="3186636" y="0"/>
                </a:ln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1" y="6374814"/>
                </a:cubicBezTo>
                <a:cubicBezTo>
                  <a:pt x="5429498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3186636" y="6858000"/>
                </a:lnTo>
                <a:lnTo>
                  <a:pt x="1568054" y="6858000"/>
                </a:lnTo>
                <a:lnTo>
                  <a:pt x="1555845" y="6858000"/>
                </a:lnTo>
                <a:lnTo>
                  <a:pt x="1385101" y="6858000"/>
                </a:lnTo>
                <a:lnTo>
                  <a:pt x="681975" y="6858000"/>
                </a:lnTo>
                <a:lnTo>
                  <a:pt x="348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539A79B-DFBA-4781-B0DE-4044B072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974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D8EFB43-661E-4B15-BA65-39CC17EF7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10788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75B407-2A63-DF2E-FFF1-D490E7E7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543" y="-2794411"/>
            <a:ext cx="5932755" cy="4291622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 dirty="0">
                <a:solidFill>
                  <a:schemeClr val="bg1"/>
                </a:solidFill>
              </a:rPr>
              <a:t>The end </a:t>
            </a:r>
          </a:p>
        </p:txBody>
      </p:sp>
    </p:spTree>
    <p:extLst>
      <p:ext uri="{BB962C8B-B14F-4D97-AF65-F5344CB8AC3E}">
        <p14:creationId xmlns:p14="http://schemas.microsoft.com/office/powerpoint/2010/main" val="376027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FF2DE-EE40-5AE5-2BFF-2F4DA086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B1D77C-0F23-50A3-1379-2FDCF3283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70818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SketchLinesVTI</vt:lpstr>
      <vt:lpstr>Service dogs</vt:lpstr>
      <vt:lpstr>Service dogs are my heroes</vt:lpstr>
      <vt:lpstr>Service dogs</vt:lpstr>
      <vt:lpstr>The end 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/>
  <cp:revision>102</cp:revision>
  <dcterms:created xsi:type="dcterms:W3CDTF">2022-05-12T11:21:51Z</dcterms:created>
  <dcterms:modified xsi:type="dcterms:W3CDTF">2022-05-15T08:13:12Z</dcterms:modified>
</cp:coreProperties>
</file>