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60" r:id="rId3"/>
    <p:sldId id="257" r:id="rId4"/>
    <p:sldId id="258" r:id="rId5"/>
    <p:sldId id="259"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7DDBBB-38C5-4095-A50F-DCB7E7309DF5}" v="104" dt="2022-05-12T15:21:51.666"/>
    <p1510:client id="{DAE50607-476F-4C9A-8C3E-E6413CBA696B}" v="253" dt="2022-05-12T12:19:17.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5/15/2022</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‹nr.›</a:t>
            </a:fld>
            <a:endParaRPr lang="en-US" dirty="0"/>
          </a:p>
        </p:txBody>
      </p:sp>
    </p:spTree>
    <p:extLst>
      <p:ext uri="{BB962C8B-B14F-4D97-AF65-F5344CB8AC3E}">
        <p14:creationId xmlns:p14="http://schemas.microsoft.com/office/powerpoint/2010/main" val="1885190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5/15/2022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‹nr.›</a:t>
            </a:fld>
            <a:endParaRPr lang="en-US" dirty="0"/>
          </a:p>
        </p:txBody>
      </p:sp>
    </p:spTree>
    <p:extLst>
      <p:ext uri="{BB962C8B-B14F-4D97-AF65-F5344CB8AC3E}">
        <p14:creationId xmlns:p14="http://schemas.microsoft.com/office/powerpoint/2010/main" val="2951027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5/15/2022</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‹nr.›</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246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5/15/2022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‹nr.›</a:t>
            </a:fld>
            <a:endParaRPr lang="en-US" dirty="0"/>
          </a:p>
        </p:txBody>
      </p:sp>
    </p:spTree>
    <p:extLst>
      <p:ext uri="{BB962C8B-B14F-4D97-AF65-F5344CB8AC3E}">
        <p14:creationId xmlns:p14="http://schemas.microsoft.com/office/powerpoint/2010/main" val="2341787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5/15/2022</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‹nr.›</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603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5/15/2022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‹nr.›</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73836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5/15/2022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‹nr.›</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519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5/15/2022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‹nr.›</a:t>
            </a:fld>
            <a:endParaRPr lang="en-US" dirty="0"/>
          </a:p>
        </p:txBody>
      </p:sp>
    </p:spTree>
    <p:extLst>
      <p:ext uri="{BB962C8B-B14F-4D97-AF65-F5344CB8AC3E}">
        <p14:creationId xmlns:p14="http://schemas.microsoft.com/office/powerpoint/2010/main" val="116863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5/15/2022</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‹nr.›</a:t>
            </a:fld>
            <a:endParaRPr lang="en-US" dirty="0"/>
          </a:p>
        </p:txBody>
      </p:sp>
    </p:spTree>
    <p:extLst>
      <p:ext uri="{BB962C8B-B14F-4D97-AF65-F5344CB8AC3E}">
        <p14:creationId xmlns:p14="http://schemas.microsoft.com/office/powerpoint/2010/main" val="230051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5/15/2022</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‹nr.›</a:t>
            </a:fld>
            <a:endParaRPr lang="en-US" dirty="0"/>
          </a:p>
        </p:txBody>
      </p:sp>
    </p:spTree>
    <p:extLst>
      <p:ext uri="{BB962C8B-B14F-4D97-AF65-F5344CB8AC3E}">
        <p14:creationId xmlns:p14="http://schemas.microsoft.com/office/powerpoint/2010/main" val="1047576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5/15/2022</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‹nr.›</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258632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5/15/2022</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‹nr.›</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7836269"/>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1">
            <a:extLst>
              <a:ext uri="{FF2B5EF4-FFF2-40B4-BE49-F238E27FC236}">
                <a16:creationId xmlns:a16="http://schemas.microsoft.com/office/drawing/2014/main" id="{362F176A-9349-4CD7-8042-59C0200C8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0904" y="-4078"/>
            <a:ext cx="4641096" cy="1056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3">
            <a:extLst>
              <a:ext uri="{FF2B5EF4-FFF2-40B4-BE49-F238E27FC236}">
                <a16:creationId xmlns:a16="http://schemas.microsoft.com/office/drawing/2014/main" id="{4E9A171F-91A7-42F8-B25C-E38B244E7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4738AB-B6BE-4867-889A-52CE4AC8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7" y="1095508"/>
            <a:ext cx="4606533" cy="50168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7973503" y="1709530"/>
            <a:ext cx="3754671" cy="2528515"/>
          </a:xfrm>
        </p:spPr>
        <p:txBody>
          <a:bodyPr anchor="b">
            <a:normAutofit/>
          </a:bodyPr>
          <a:lstStyle/>
          <a:p>
            <a:r>
              <a:rPr lang="de-DE" sz="3600" dirty="0">
                <a:solidFill>
                  <a:schemeClr val="bg1"/>
                </a:solidFill>
                <a:ea typeface="+mj-lt"/>
                <a:cs typeface="+mj-lt"/>
              </a:rPr>
              <a:t>Volodymyr </a:t>
            </a:r>
            <a:r>
              <a:rPr lang="de-DE" sz="3600" dirty="0" err="1">
                <a:solidFill>
                  <a:schemeClr val="bg1"/>
                </a:solidFill>
                <a:ea typeface="+mj-lt"/>
                <a:cs typeface="+mj-lt"/>
              </a:rPr>
              <a:t>Zelensky</a:t>
            </a:r>
            <a:endParaRPr lang="nl-NL">
              <a:solidFill>
                <a:schemeClr val="bg1"/>
              </a:solidFill>
              <a:ea typeface="Meiryo"/>
            </a:endParaRPr>
          </a:p>
        </p:txBody>
      </p:sp>
      <p:sp>
        <p:nvSpPr>
          <p:cNvPr id="3" name="Ondertitel 2"/>
          <p:cNvSpPr>
            <a:spLocks noGrp="1"/>
          </p:cNvSpPr>
          <p:nvPr>
            <p:ph type="subTitle" idx="1"/>
          </p:nvPr>
        </p:nvSpPr>
        <p:spPr>
          <a:xfrm>
            <a:off x="7976915" y="4238046"/>
            <a:ext cx="3751260" cy="1741404"/>
          </a:xfrm>
        </p:spPr>
        <p:txBody>
          <a:bodyPr anchor="t">
            <a:normAutofit/>
          </a:bodyPr>
          <a:lstStyle/>
          <a:p>
            <a:r>
              <a:rPr lang="en-US" sz="2000" dirty="0">
                <a:solidFill>
                  <a:schemeClr val="bg1"/>
                </a:solidFill>
                <a:ea typeface="Meiryo"/>
              </a:rPr>
              <a:t>Made by </a:t>
            </a:r>
            <a:endParaRPr lang="de-DE" sz="2000" dirty="0">
              <a:solidFill>
                <a:schemeClr val="bg1"/>
              </a:solidFill>
              <a:ea typeface="Meiryo"/>
            </a:endParaRPr>
          </a:p>
          <a:p>
            <a:r>
              <a:rPr lang="en-US" sz="2000" dirty="0">
                <a:solidFill>
                  <a:schemeClr val="bg1"/>
                </a:solidFill>
                <a:ea typeface="Meiryo"/>
              </a:rPr>
              <a:t>Gijs van </a:t>
            </a:r>
            <a:r>
              <a:rPr lang="en-US" sz="2000" dirty="0" err="1">
                <a:solidFill>
                  <a:schemeClr val="bg1"/>
                </a:solidFill>
                <a:ea typeface="Meiryo"/>
              </a:rPr>
              <a:t>Dongen</a:t>
            </a:r>
          </a:p>
        </p:txBody>
      </p:sp>
      <p:sp>
        <p:nvSpPr>
          <p:cNvPr id="18" name="Rectangle 17">
            <a:extLst>
              <a:ext uri="{FF2B5EF4-FFF2-40B4-BE49-F238E27FC236}">
                <a16:creationId xmlns:a16="http://schemas.microsoft.com/office/drawing/2014/main" id="{57851D67-7085-40E2-B146-F91433A28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7534656" cy="734559"/>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C969C2C-E7E3-4052-87D4-61E733EC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C60369F-A41B-4D6E-8990-30E2715C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4" descr="Afbeelding met persoon, person, stropdas, muur&#10;&#10;Automatisch gegenereerde beschrijving">
            <a:extLst>
              <a:ext uri="{FF2B5EF4-FFF2-40B4-BE49-F238E27FC236}">
                <a16:creationId xmlns:a16="http://schemas.microsoft.com/office/drawing/2014/main" id="{F0FA9C9E-19D5-B669-9863-4EDF49DBBC74}"/>
              </a:ext>
            </a:extLst>
          </p:cNvPr>
          <p:cNvPicPr>
            <a:picLocks noChangeAspect="1"/>
          </p:cNvPicPr>
          <p:nvPr/>
        </p:nvPicPr>
        <p:blipFill rotWithShape="1">
          <a:blip r:embed="rId2"/>
          <a:srcRect l="14136" r="4712" b="-1955"/>
          <a:stretch/>
        </p:blipFill>
        <p:spPr>
          <a:xfrm>
            <a:off x="209911" y="1061588"/>
            <a:ext cx="7128838" cy="5181925"/>
          </a:xfrm>
          <a:prstGeom prst="rect">
            <a:avLst/>
          </a:prstGeom>
        </p:spPr>
      </p:pic>
    </p:spTree>
    <p:extLst>
      <p:ext uri="{BB962C8B-B14F-4D97-AF65-F5344CB8AC3E}">
        <p14:creationId xmlns:p14="http://schemas.microsoft.com/office/powerpoint/2010/main" val="335143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5B2150-ECAF-818D-14E5-CE3584C91C86}"/>
              </a:ext>
            </a:extLst>
          </p:cNvPr>
          <p:cNvSpPr>
            <a:spLocks noGrp="1"/>
          </p:cNvSpPr>
          <p:nvPr>
            <p:ph type="title"/>
          </p:nvPr>
        </p:nvSpPr>
        <p:spPr/>
        <p:txBody>
          <a:bodyPr/>
          <a:lstStyle/>
          <a:p>
            <a:r>
              <a:rPr lang="nl-NL" dirty="0">
                <a:ea typeface="Meiryo"/>
              </a:rPr>
              <a:t>General information</a:t>
            </a:r>
            <a:endParaRPr lang="nl-NL" dirty="0"/>
          </a:p>
        </p:txBody>
      </p:sp>
      <p:sp>
        <p:nvSpPr>
          <p:cNvPr id="3" name="Tijdelijke aanduiding voor inhoud 2">
            <a:extLst>
              <a:ext uri="{FF2B5EF4-FFF2-40B4-BE49-F238E27FC236}">
                <a16:creationId xmlns:a16="http://schemas.microsoft.com/office/drawing/2014/main" id="{002E08AD-32A9-33E2-6163-89E71111D7C6}"/>
              </a:ext>
            </a:extLst>
          </p:cNvPr>
          <p:cNvSpPr>
            <a:spLocks noGrp="1"/>
          </p:cNvSpPr>
          <p:nvPr>
            <p:ph idx="1"/>
          </p:nvPr>
        </p:nvSpPr>
        <p:spPr/>
        <p:txBody>
          <a:bodyPr/>
          <a:lstStyle/>
          <a:p>
            <a:pPr marL="285750" indent="-285750">
              <a:buFont typeface="Wingdings" panose="020B0503020204020204" pitchFamily="34" charset="0"/>
              <a:buChar char="Ø"/>
            </a:pPr>
            <a:r>
              <a:rPr lang="nl-NL" b="0" dirty="0" err="1">
                <a:ea typeface="+mn-lt"/>
                <a:cs typeface="+mn-lt"/>
              </a:rPr>
              <a:t>Volodymyr</a:t>
            </a:r>
            <a:r>
              <a:rPr lang="nl-NL" b="0" dirty="0">
                <a:ea typeface="+mn-lt"/>
                <a:cs typeface="+mn-lt"/>
              </a:rPr>
              <a:t> </a:t>
            </a:r>
            <a:r>
              <a:rPr lang="nl-NL" b="0" dirty="0" err="1">
                <a:ea typeface="+mn-lt"/>
                <a:cs typeface="+mn-lt"/>
              </a:rPr>
              <a:t>Oleksandrovych</a:t>
            </a:r>
            <a:r>
              <a:rPr lang="nl-NL" b="0" dirty="0">
                <a:ea typeface="+mn-lt"/>
                <a:cs typeface="+mn-lt"/>
              </a:rPr>
              <a:t> </a:t>
            </a:r>
            <a:r>
              <a:rPr lang="nl-NL" b="0" dirty="0" err="1">
                <a:ea typeface="+mn-lt"/>
                <a:cs typeface="+mn-lt"/>
              </a:rPr>
              <a:t>Zelenskyy</a:t>
            </a:r>
            <a:r>
              <a:rPr lang="nl-NL" b="0" dirty="0">
                <a:ea typeface="+mn-lt"/>
                <a:cs typeface="+mn-lt"/>
              </a:rPr>
              <a:t> was born </a:t>
            </a:r>
            <a:r>
              <a:rPr lang="en" b="0" dirty="0">
                <a:ea typeface="+mn-lt"/>
                <a:cs typeface="+mn-lt"/>
              </a:rPr>
              <a:t>on January 25, 1978 </a:t>
            </a:r>
            <a:r>
              <a:rPr lang="en" b="0" dirty="0" err="1">
                <a:ea typeface="+mn-lt"/>
                <a:cs typeface="+mn-lt"/>
              </a:rPr>
              <a:t>Kryvyi</a:t>
            </a:r>
            <a:r>
              <a:rPr lang="en" b="0" dirty="0">
                <a:ea typeface="+mn-lt"/>
                <a:cs typeface="+mn-lt"/>
              </a:rPr>
              <a:t> Rih, Soviet Union</a:t>
            </a:r>
          </a:p>
          <a:p>
            <a:pPr marL="285750" indent="-285750">
              <a:buFont typeface="Wingdings" panose="020B0503020204020204" pitchFamily="34" charset="0"/>
              <a:buChar char="Ø"/>
            </a:pPr>
            <a:r>
              <a:rPr lang="en" b="0">
                <a:ea typeface="+mn-lt"/>
                <a:cs typeface="+mn-lt"/>
              </a:rPr>
              <a:t>Zelensky's wife is called: Olena Zelenska</a:t>
            </a:r>
            <a:endParaRPr lang="en" b="0" dirty="0">
              <a:ea typeface="Meiryo"/>
            </a:endParaRPr>
          </a:p>
        </p:txBody>
      </p:sp>
    </p:spTree>
    <p:extLst>
      <p:ext uri="{BB962C8B-B14F-4D97-AF65-F5344CB8AC3E}">
        <p14:creationId xmlns:p14="http://schemas.microsoft.com/office/powerpoint/2010/main" val="1156552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2" name="Rectangle 11">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5EDA2F5-6B28-478B-9AC4-43FE41E2B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01D712E-ABB9-4258-877D-9349C8577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7528E56-1447-4C98-882B-CE26279501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9F6BA88-FD3C-6F80-62A6-084FE486E6AB}"/>
              </a:ext>
            </a:extLst>
          </p:cNvPr>
          <p:cNvSpPr>
            <a:spLocks noGrp="1"/>
          </p:cNvSpPr>
          <p:nvPr>
            <p:ph type="title"/>
          </p:nvPr>
        </p:nvSpPr>
        <p:spPr>
          <a:xfrm>
            <a:off x="1002498" y="4733628"/>
            <a:ext cx="10071372" cy="1335915"/>
          </a:xfrm>
        </p:spPr>
        <p:txBody>
          <a:bodyPr vert="horz" lIns="109728" tIns="109728" rIns="109728" bIns="91440" rtlCol="0" anchor="b">
            <a:normAutofit fontScale="90000"/>
          </a:bodyPr>
          <a:lstStyle/>
          <a:p>
            <a:pPr>
              <a:lnSpc>
                <a:spcPct val="125000"/>
              </a:lnSpc>
            </a:pPr>
            <a:r>
              <a:rPr lang="en-US" sz="7200" b="0" cap="all" dirty="0">
                <a:solidFill>
                  <a:srgbClr val="FFFFFF"/>
                </a:solidFill>
                <a:ea typeface="Meiryo"/>
              </a:rPr>
              <a:t>Childhood </a:t>
            </a:r>
          </a:p>
        </p:txBody>
      </p:sp>
      <p:sp>
        <p:nvSpPr>
          <p:cNvPr id="5" name="Tekstvak 4">
            <a:extLst>
              <a:ext uri="{FF2B5EF4-FFF2-40B4-BE49-F238E27FC236}">
                <a16:creationId xmlns:a16="http://schemas.microsoft.com/office/drawing/2014/main" id="{D15110C3-6E43-DC21-C20F-ECCA5B8C561E}"/>
              </a:ext>
            </a:extLst>
          </p:cNvPr>
          <p:cNvSpPr txBox="1"/>
          <p:nvPr/>
        </p:nvSpPr>
        <p:spPr>
          <a:xfrm>
            <a:off x="1618891" y="296174"/>
            <a:ext cx="9543690"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400" dirty="0">
                <a:ea typeface="+mn-lt"/>
                <a:cs typeface="+mn-lt"/>
              </a:rPr>
              <a:t>Zelensky was born into a Russian-speaking Jewish family in </a:t>
            </a:r>
            <a:r>
              <a:rPr lang="en" sz="2400" dirty="0" err="1">
                <a:ea typeface="+mn-lt"/>
                <a:cs typeface="+mn-lt"/>
              </a:rPr>
              <a:t>Kryvy</a:t>
            </a:r>
            <a:r>
              <a:rPr lang="en" sz="2400" dirty="0">
                <a:ea typeface="+mn-lt"/>
                <a:cs typeface="+mn-lt"/>
              </a:rPr>
              <a:t> Rih in Dnipropetrovsk Oblast, south-eastern Ukraine. His grandfather, who served in the Red Army, lost three brothers in the Holocaust. His father is a professor of cybernetics and computer hardware at the </a:t>
            </a:r>
            <a:r>
              <a:rPr lang="en" sz="2400" dirty="0" err="1">
                <a:ea typeface="+mn-lt"/>
                <a:cs typeface="+mn-lt"/>
              </a:rPr>
              <a:t>Kryvyi</a:t>
            </a:r>
            <a:r>
              <a:rPr lang="en" sz="2400" dirty="0">
                <a:ea typeface="+mn-lt"/>
                <a:cs typeface="+mn-lt"/>
              </a:rPr>
              <a:t> Rih Economic Institute, his mother is an engineer. As a child, he lived with his parents in Mongolia for four years. After returning to Ukraine, Zelensky completed a Gymnasium education, followed by a law degree.</a:t>
            </a:r>
            <a:endParaRPr lang="nl-NL" sz="2400">
              <a:ea typeface="+mn-lt"/>
              <a:cs typeface="+mn-lt"/>
            </a:endParaRPr>
          </a:p>
        </p:txBody>
      </p:sp>
    </p:spTree>
    <p:extLst>
      <p:ext uri="{BB962C8B-B14F-4D97-AF65-F5344CB8AC3E}">
        <p14:creationId xmlns:p14="http://schemas.microsoft.com/office/powerpoint/2010/main" val="375993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0786F82F-1B47-46ED-8EAE-53EF71E59E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EF1BAF6F-6275-4646-9C59-331B29B9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5" name="Rectangle 44">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kstvak 3">
            <a:extLst>
              <a:ext uri="{FF2B5EF4-FFF2-40B4-BE49-F238E27FC236}">
                <a16:creationId xmlns:a16="http://schemas.microsoft.com/office/drawing/2014/main" id="{4D436DB7-ECDA-D24A-856F-92F67A17ADCC}"/>
              </a:ext>
            </a:extLst>
          </p:cNvPr>
          <p:cNvSpPr txBox="1"/>
          <p:nvPr/>
        </p:nvSpPr>
        <p:spPr>
          <a:xfrm>
            <a:off x="1535371" y="1044054"/>
            <a:ext cx="10013709" cy="1159755"/>
          </a:xfrm>
          <a:prstGeom prst="rect">
            <a:avLst/>
          </a:prstGeom>
        </p:spPr>
        <p:txBody>
          <a:bodyPr rot="0" spcFirstLastPara="0" vertOverflow="overflow" horzOverflow="overflow" vert="horz" lIns="109728" tIns="109728" rIns="109728" bIns="91440" numCol="1" spcCol="0" rtlCol="0" fromWordArt="0" anchor="ctr" anchorCtr="0" forceAA="0" compatLnSpc="1">
            <a:prstTxWarp prst="textNoShape">
              <a:avLst/>
            </a:prstTxWarp>
            <a:normAutofit/>
          </a:bodyPr>
          <a:lstStyle/>
          <a:p>
            <a:pPr>
              <a:lnSpc>
                <a:spcPct val="140000"/>
              </a:lnSpc>
              <a:spcBef>
                <a:spcPct val="0"/>
              </a:spcBef>
              <a:spcAft>
                <a:spcPts val="600"/>
              </a:spcAft>
            </a:pPr>
            <a:r>
              <a:rPr lang="en-US" sz="3300" b="1" spc="150" dirty="0">
                <a:solidFill>
                  <a:schemeClr val="bg1"/>
                </a:solidFill>
                <a:latin typeface="+mj-lt"/>
                <a:ea typeface="+mj-ea"/>
                <a:cs typeface="+mj-cs"/>
              </a:rPr>
              <a:t>His time as comedian</a:t>
            </a:r>
            <a:endParaRPr lang="en-US" sz="3300" b="1" spc="150" dirty="0">
              <a:solidFill>
                <a:schemeClr val="bg1"/>
              </a:solidFill>
              <a:latin typeface="+mj-lt"/>
              <a:ea typeface="Meiryo"/>
              <a:cs typeface="+mj-cs"/>
            </a:endParaRPr>
          </a:p>
        </p:txBody>
      </p:sp>
      <p:sp>
        <p:nvSpPr>
          <p:cNvPr id="51" name="Rectangle 50">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kstvak 4">
            <a:extLst>
              <a:ext uri="{FF2B5EF4-FFF2-40B4-BE49-F238E27FC236}">
                <a16:creationId xmlns:a16="http://schemas.microsoft.com/office/drawing/2014/main" id="{870DF95E-3E2F-8535-1ABC-7CF63984C117}"/>
              </a:ext>
            </a:extLst>
          </p:cNvPr>
          <p:cNvSpPr txBox="1"/>
          <p:nvPr/>
        </p:nvSpPr>
        <p:spPr>
          <a:xfrm>
            <a:off x="1535371" y="2702257"/>
            <a:ext cx="9935571" cy="3426158"/>
          </a:xfrm>
          <a:prstGeom prst="rect">
            <a:avLst/>
          </a:prstGeom>
        </p:spPr>
        <p:txBody>
          <a:bodyPr rot="0" spcFirstLastPara="0" vertOverflow="overflow" horzOverflow="overflow" vert="horz" lIns="109728" tIns="109728" rIns="109728" bIns="91440" numCol="1" spcCol="0" rtlCol="0" fromWordArt="0" anchor="t" anchorCtr="0" forceAA="0" compatLnSpc="1">
            <a:prstTxWarp prst="textNoShape">
              <a:avLst/>
            </a:prstTxWarp>
            <a:normAutofit/>
          </a:bodyPr>
          <a:lstStyle/>
          <a:p>
            <a:pPr>
              <a:lnSpc>
                <a:spcPct val="130000"/>
              </a:lnSpc>
              <a:spcBef>
                <a:spcPts val="930"/>
              </a:spcBef>
              <a:buFont typeface="Corbel" panose="020B0503020204020204" pitchFamily="34" charset="0"/>
            </a:pPr>
            <a:br>
              <a:rPr lang="en-US" spc="150">
                <a:solidFill>
                  <a:schemeClr val="tx1">
                    <a:lumMod val="75000"/>
                    <a:lumOff val="25000"/>
                  </a:schemeClr>
                </a:solidFill>
              </a:rPr>
            </a:br>
            <a:r>
              <a:rPr lang="en-US" spc="150">
                <a:solidFill>
                  <a:schemeClr val="tx1">
                    <a:lumMod val="75000"/>
                    <a:lumOff val="25000"/>
                  </a:schemeClr>
                </a:solidFill>
              </a:rPr>
              <a:t>At school, Volodymyr Zelensky already began to entertain. in 1997 he founded a cabaret group in Moscow: Kwartal 95. When Zelensky founded the cabaret group, he had been living in Moscow, Russia for 5 years. In 2006 Zelensky became famous in Ukraine by participating in the Ukrainian version of Dancing whit the stars. Zelensky also starred in several comedies. With colleagues from his cabaret group, he set up a production company through which he made television programs through which his films, cabaret shows and his TV series were sold to 21 countries.</a:t>
            </a:r>
          </a:p>
        </p:txBody>
      </p:sp>
    </p:spTree>
    <p:extLst>
      <p:ext uri="{BB962C8B-B14F-4D97-AF65-F5344CB8AC3E}">
        <p14:creationId xmlns:p14="http://schemas.microsoft.com/office/powerpoint/2010/main" val="2232554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18419D-BE7B-2A0D-2C10-F52273D5BA3A}"/>
              </a:ext>
            </a:extLst>
          </p:cNvPr>
          <p:cNvSpPr>
            <a:spLocks noGrp="1"/>
          </p:cNvSpPr>
          <p:nvPr>
            <p:ph type="title"/>
          </p:nvPr>
        </p:nvSpPr>
        <p:spPr>
          <a:xfrm>
            <a:off x="642918" y="705113"/>
            <a:ext cx="3798834" cy="1633684"/>
          </a:xfrm>
        </p:spPr>
        <p:txBody>
          <a:bodyPr>
            <a:normAutofit fontScale="90000"/>
          </a:bodyPr>
          <a:lstStyle/>
          <a:p>
            <a:r>
              <a:rPr lang="nl-NL" dirty="0">
                <a:ea typeface="Meiryo"/>
              </a:rPr>
              <a:t> </a:t>
            </a:r>
            <a:r>
              <a:rPr lang="nl-NL" dirty="0">
                <a:ea typeface="+mj-lt"/>
                <a:cs typeface="+mj-lt"/>
              </a:rPr>
              <a:t>  </a:t>
            </a:r>
            <a:r>
              <a:rPr lang="en" b="0" dirty="0">
                <a:ea typeface="+mj-lt"/>
                <a:cs typeface="+mj-lt"/>
              </a:rPr>
              <a:t>career as a politician</a:t>
            </a:r>
            <a:endParaRPr lang="nl-NL" dirty="0">
              <a:ea typeface="Meiryo"/>
            </a:endParaRPr>
          </a:p>
        </p:txBody>
      </p:sp>
      <p:sp>
        <p:nvSpPr>
          <p:cNvPr id="3" name="Tijdelijke aanduiding voor inhoud 2">
            <a:extLst>
              <a:ext uri="{FF2B5EF4-FFF2-40B4-BE49-F238E27FC236}">
                <a16:creationId xmlns:a16="http://schemas.microsoft.com/office/drawing/2014/main" id="{8DC4A077-EFB4-0753-B51A-785E454D8937}"/>
              </a:ext>
            </a:extLst>
          </p:cNvPr>
          <p:cNvSpPr>
            <a:spLocks noGrp="1"/>
          </p:cNvSpPr>
          <p:nvPr>
            <p:ph idx="1"/>
          </p:nvPr>
        </p:nvSpPr>
        <p:spPr/>
        <p:txBody>
          <a:bodyPr/>
          <a:lstStyle/>
          <a:p>
            <a:r>
              <a:rPr lang="en" b="0" dirty="0">
                <a:ea typeface="+mn-lt"/>
                <a:cs typeface="+mn-lt"/>
              </a:rPr>
              <a:t>on December 31, 2018, Zelensky announced that he wanted to run on behalf of a new political party called: Servant of the people for the presidential elections in 2019. Zelensky took on incumbent President Petro Poroshenko and Prime Minister Yulia Tymoshenko, who came to power since 2014 goods. after the 1st round win on April 1, 2019, Zelensky was favorite for the presidency</a:t>
            </a:r>
            <a:endParaRPr lang="nl-NL" dirty="0"/>
          </a:p>
        </p:txBody>
      </p:sp>
      <p:pic>
        <p:nvPicPr>
          <p:cNvPr id="4" name="Afbeelding 4" descr="Afbeelding met tekst, illustratie&#10;&#10;Automatisch gegenereerde beschrijving">
            <a:extLst>
              <a:ext uri="{FF2B5EF4-FFF2-40B4-BE49-F238E27FC236}">
                <a16:creationId xmlns:a16="http://schemas.microsoft.com/office/drawing/2014/main" id="{31AE9AB6-FF02-A425-5370-19BE550F76D6}"/>
              </a:ext>
            </a:extLst>
          </p:cNvPr>
          <p:cNvPicPr>
            <a:picLocks noChangeAspect="1"/>
          </p:cNvPicPr>
          <p:nvPr/>
        </p:nvPicPr>
        <p:blipFill>
          <a:blip r:embed="rId2"/>
          <a:stretch>
            <a:fillRect/>
          </a:stretch>
        </p:blipFill>
        <p:spPr>
          <a:xfrm>
            <a:off x="292939" y="2600505"/>
            <a:ext cx="3784839" cy="3784839"/>
          </a:xfrm>
          <a:prstGeom prst="rect">
            <a:avLst/>
          </a:prstGeom>
        </p:spPr>
      </p:pic>
    </p:spTree>
    <p:extLst>
      <p:ext uri="{BB962C8B-B14F-4D97-AF65-F5344CB8AC3E}">
        <p14:creationId xmlns:p14="http://schemas.microsoft.com/office/powerpoint/2010/main" val="3866914466"/>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Breedbeeld</PresentationFormat>
  <Paragraphs>0</Paragraphs>
  <Slides>5</Slides>
  <Notes>0</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ShojiVTI</vt:lpstr>
      <vt:lpstr>Volodymyr Zelensky</vt:lpstr>
      <vt:lpstr>General information</vt:lpstr>
      <vt:lpstr>Childhood </vt:lpstr>
      <vt:lpstr>PowerPoint-presentatie</vt:lpstr>
      <vt:lpstr>   career as a politician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zelensky</dc:title>
  <dc:creator/>
  <cp:lastModifiedBy/>
  <cp:revision>139</cp:revision>
  <dcterms:created xsi:type="dcterms:W3CDTF">2022-05-12T11:26:29Z</dcterms:created>
  <dcterms:modified xsi:type="dcterms:W3CDTF">2022-05-15T08:09:27Z</dcterms:modified>
</cp:coreProperties>
</file>