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3992D9-FA07-4F9D-B171-54B7DAC6F156}" v="315" dt="2022-05-12T12:11:20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5/15/2022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309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725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5/15/2022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453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47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5/15/2022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2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5/15/2022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645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5/15/2022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0057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5/15/2022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54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5/15/2022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5160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5/15/2022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0881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5/15/2022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11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xR-hWde2YsY" TargetMode="Externa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1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5">
            <a:extLst>
              <a:ext uri="{FF2B5EF4-FFF2-40B4-BE49-F238E27FC236}">
                <a16:creationId xmlns:a16="http://schemas.microsoft.com/office/drawing/2014/main" id="{9654BDA8-EE5D-4DC8-BA6E-A93D6501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8" y="736600"/>
            <a:ext cx="7534652" cy="5384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00814" y="1482634"/>
            <a:ext cx="5928018" cy="3046798"/>
          </a:xfrm>
        </p:spPr>
        <p:txBody>
          <a:bodyPr>
            <a:normAutofit fontScale="90000"/>
          </a:bodyPr>
          <a:lstStyle/>
          <a:p>
            <a:pPr algn="l"/>
            <a:r>
              <a:rPr lang="de-DE" sz="7500" dirty="0" err="1">
                <a:solidFill>
                  <a:schemeClr val="bg1"/>
                </a:solidFill>
                <a:cs typeface="Calibri Light"/>
              </a:rPr>
              <a:t>My</a:t>
            </a:r>
            <a:r>
              <a:rPr lang="de-DE" sz="7500" dirty="0">
                <a:solidFill>
                  <a:schemeClr val="bg1"/>
                </a:solidFill>
                <a:cs typeface="Calibri Light"/>
              </a:rPr>
              <a:t> </a:t>
            </a:r>
            <a:r>
              <a:rPr lang="de-DE" sz="7500" dirty="0" err="1">
                <a:solidFill>
                  <a:schemeClr val="bg1"/>
                </a:solidFill>
                <a:cs typeface="Calibri Light"/>
              </a:rPr>
              <a:t>presentation</a:t>
            </a:r>
            <a:r>
              <a:rPr lang="de-DE" sz="7500" dirty="0">
                <a:solidFill>
                  <a:schemeClr val="bg1"/>
                </a:solidFill>
                <a:cs typeface="Calibri Light"/>
              </a:rPr>
              <a:t> </a:t>
            </a:r>
            <a:r>
              <a:rPr lang="de-DE" sz="7500" dirty="0" err="1">
                <a:solidFill>
                  <a:schemeClr val="bg1"/>
                </a:solidFill>
                <a:cs typeface="Calibri Light"/>
              </a:rPr>
              <a:t>is</a:t>
            </a:r>
            <a:r>
              <a:rPr lang="de-DE" sz="7500" dirty="0">
                <a:solidFill>
                  <a:schemeClr val="bg1"/>
                </a:solidFill>
                <a:cs typeface="Calibri Light"/>
              </a:rPr>
              <a:t> </a:t>
            </a:r>
            <a:r>
              <a:rPr lang="de-DE" sz="7500" dirty="0" err="1">
                <a:solidFill>
                  <a:schemeClr val="bg1"/>
                </a:solidFill>
                <a:cs typeface="Calibri Light"/>
              </a:rPr>
              <a:t>about</a:t>
            </a:r>
            <a:endParaRPr lang="de-DE" sz="7500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00814" y="4686300"/>
            <a:ext cx="5928018" cy="1057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de-DE" dirty="0">
                <a:cs typeface="Calibri"/>
              </a:rPr>
              <a:t>Frans </a:t>
            </a:r>
            <a:r>
              <a:rPr lang="de-DE" dirty="0" err="1">
                <a:cs typeface="Calibri"/>
              </a:rPr>
              <a:t>bauer</a:t>
            </a:r>
          </a:p>
        </p:txBody>
      </p:sp>
      <p:pic>
        <p:nvPicPr>
          <p:cNvPr id="4" name="Afbeelding 4" descr="Afbeelding met scène, vloer, binnen, podium&#10;&#10;Automatisch gegenereerde beschrijving">
            <a:extLst>
              <a:ext uri="{FF2B5EF4-FFF2-40B4-BE49-F238E27FC236}">
                <a16:creationId xmlns:a16="http://schemas.microsoft.com/office/drawing/2014/main" id="{71D1FC7E-FE8A-E879-CCFC-54AF2FE15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3" r="-3" b="3740"/>
          <a:stretch/>
        </p:blipFill>
        <p:spPr>
          <a:xfrm>
            <a:off x="20" y="736600"/>
            <a:ext cx="4657328" cy="538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05272-86CB-79F8-3B86-3297725AE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About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FD074C-7BE4-A82F-B9DD-EC80A2065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Frans Bauer </a:t>
            </a:r>
            <a:br>
              <a:rPr lang="en-US" dirty="0"/>
            </a:br>
            <a:r>
              <a:rPr lang="nl-NL" dirty="0">
                <a:ea typeface="+mn-lt"/>
                <a:cs typeface="+mn-lt"/>
              </a:rPr>
              <a:t>is </a:t>
            </a:r>
            <a:r>
              <a:rPr lang="nl-NL" dirty="0" err="1">
                <a:ea typeface="+mn-lt"/>
                <a:cs typeface="+mn-lt"/>
              </a:rPr>
              <a:t>an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very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popular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musician</a:t>
            </a:r>
            <a:r>
              <a:rPr lang="nl-NL" dirty="0">
                <a:ea typeface="+mn-lt"/>
                <a:cs typeface="+mn-lt"/>
              </a:rPr>
              <a:t> in </a:t>
            </a:r>
            <a:r>
              <a:rPr lang="nl-NL" dirty="0" err="1">
                <a:ea typeface="+mn-lt"/>
                <a:cs typeface="+mn-lt"/>
              </a:rPr>
              <a:t>the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netherlands</a:t>
            </a:r>
            <a:r>
              <a:rPr lang="nl-NL" dirty="0">
                <a:ea typeface="+mn-lt"/>
                <a:cs typeface="+mn-lt"/>
              </a:rPr>
              <a:t>. He has </a:t>
            </a:r>
            <a:r>
              <a:rPr lang="nl-NL" dirty="0" err="1">
                <a:ea typeface="+mn-lt"/>
                <a:cs typeface="+mn-lt"/>
              </a:rPr>
              <a:t>one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very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popular</a:t>
            </a:r>
            <a:r>
              <a:rPr lang="nl-NL" dirty="0">
                <a:ea typeface="+mn-lt"/>
                <a:cs typeface="+mn-lt"/>
              </a:rPr>
              <a:t> song (</a:t>
            </a:r>
            <a:r>
              <a:rPr lang="en" dirty="0">
                <a:ea typeface="+mn-lt"/>
                <a:cs typeface="+mn-lt"/>
              </a:rPr>
              <a:t>do you have a moment for me) and a lot more.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3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5" descr="Afbeelding met tekst, persoon, person, poseren&#10;&#10;Automatisch gegenereerde beschrijving">
            <a:extLst>
              <a:ext uri="{FF2B5EF4-FFF2-40B4-BE49-F238E27FC236}">
                <a16:creationId xmlns:a16="http://schemas.microsoft.com/office/drawing/2014/main" id="{D9CB3BBF-507C-4644-2DD1-7FCE07093C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5072" b="15072"/>
          <a:stretch/>
        </p:blipFill>
        <p:spPr>
          <a:xfrm>
            <a:off x="-3985" y="2265176"/>
            <a:ext cx="5946833" cy="4595362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03D34FA-72CD-3C0A-2A99-1E70B7D8A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/>
              <a:t>1. </a:t>
            </a:r>
            <a:r>
              <a:rPr lang="nl-NL" dirty="0" err="1"/>
              <a:t>singing</a:t>
            </a:r>
          </a:p>
          <a:p>
            <a:r>
              <a:rPr lang="nl-NL" dirty="0"/>
              <a:t>2. </a:t>
            </a:r>
            <a:r>
              <a:rPr lang="nl-NL" dirty="0" err="1"/>
              <a:t>eating</a:t>
            </a:r>
          </a:p>
          <a:p>
            <a:r>
              <a:rPr lang="nl-NL" dirty="0"/>
              <a:t>3. listen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music</a:t>
            </a:r>
          </a:p>
          <a:p>
            <a:r>
              <a:rPr lang="nl-NL" dirty="0"/>
              <a:t>4. </a:t>
            </a:r>
            <a:r>
              <a:rPr lang="nl-NL" dirty="0" err="1"/>
              <a:t>work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studio</a:t>
            </a:r>
          </a:p>
          <a:p>
            <a:r>
              <a:rPr lang="nl-NL" dirty="0"/>
              <a:t>5. more </a:t>
            </a:r>
            <a:r>
              <a:rPr lang="nl-NL" dirty="0" err="1"/>
              <a:t>eating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2F65514-796E-0D49-4F35-52DDB5EB0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does he do in a life</a:t>
            </a:r>
          </a:p>
        </p:txBody>
      </p:sp>
    </p:spTree>
    <p:extLst>
      <p:ext uri="{BB962C8B-B14F-4D97-AF65-F5344CB8AC3E}">
        <p14:creationId xmlns:p14="http://schemas.microsoft.com/office/powerpoint/2010/main" val="29009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72B43-E5BA-E203-99EA-FDBF0AA0C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98331E-6CDC-406E-B820-9B97E9B9B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3326"/>
            <a:ext cx="12191999" cy="562741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56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0E6B18F-BA3B-A440-51CC-3C4788DF2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1486894"/>
            <a:ext cx="10267950" cy="2684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>
                <a:solidFill>
                  <a:srgbClr val="FFFFFF"/>
                </a:solidFill>
              </a:rPr>
              <a:t>Here is a song vid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A9BBE5-6196-2B39-A4B4-04CBE7721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438" y="4294461"/>
            <a:ext cx="10267950" cy="12714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https://youtu.be/xR-hWde2YsY</a:t>
            </a:r>
            <a:endParaRPr lang="nl-NL">
              <a:solidFill>
                <a:schemeClr val="bg1"/>
              </a:solidFill>
            </a:endParaRPr>
          </a:p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2554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Breedbeeld</PresentationFormat>
  <Paragraphs>0</Paragraphs>
  <Slides>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5" baseType="lpstr">
      <vt:lpstr>JuxtaposeVTI</vt:lpstr>
      <vt:lpstr>My presentation is about</vt:lpstr>
      <vt:lpstr>About</vt:lpstr>
      <vt:lpstr>What does he do in a life</vt:lpstr>
      <vt:lpstr>Here is a song vid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/>
  <cp:revision>103</cp:revision>
  <dcterms:created xsi:type="dcterms:W3CDTF">2022-05-12T11:36:14Z</dcterms:created>
  <dcterms:modified xsi:type="dcterms:W3CDTF">2022-05-15T08:06:44Z</dcterms:modified>
</cp:coreProperties>
</file>