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43"/>
  </p:normalViewPr>
  <p:slideViewPr>
    <p:cSldViewPr snapToGrid="0" snapToObjects="1" showGuides="1">
      <p:cViewPr varScale="1">
        <p:scale>
          <a:sx n="76" d="100"/>
          <a:sy n="76" d="100"/>
        </p:scale>
        <p:origin x="21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153-A65D-CF42-BAF1-E9559EBFACB4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029-A326-2E4B-9214-8A28A689F4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1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153-A65D-CF42-BAF1-E9559EBFACB4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029-A326-2E4B-9214-8A28A689F4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01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153-A65D-CF42-BAF1-E9559EBFACB4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029-A326-2E4B-9214-8A28A689F4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2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153-A65D-CF42-BAF1-E9559EBFACB4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029-A326-2E4B-9214-8A28A689F4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15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153-A65D-CF42-BAF1-E9559EBFACB4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029-A326-2E4B-9214-8A28A689F4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99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153-A65D-CF42-BAF1-E9559EBFACB4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029-A326-2E4B-9214-8A28A689F4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70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153-A65D-CF42-BAF1-E9559EBFACB4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029-A326-2E4B-9214-8A28A689F4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60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153-A65D-CF42-BAF1-E9559EBFACB4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029-A326-2E4B-9214-8A28A689F4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19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153-A65D-CF42-BAF1-E9559EBFACB4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029-A326-2E4B-9214-8A28A689F4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5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153-A65D-CF42-BAF1-E9559EBFACB4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029-A326-2E4B-9214-8A28A689F4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9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C153-A65D-CF42-BAF1-E9559EBFACB4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1029-A326-2E4B-9214-8A28A689F4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67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C153-A65D-CF42-BAF1-E9559EBFACB4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1029-A326-2E4B-9214-8A28A689F4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5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16455" y="211836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pple Chancery" charset="0"/>
                <a:ea typeface="Apple Chancery" charset="0"/>
                <a:cs typeface="Apple Chancery" charset="0"/>
              </a:rPr>
              <a:t>Seconde B   Class B </a:t>
            </a:r>
            <a:endParaRPr lang="fr-FR" sz="2400" b="1" dirty="0">
              <a:solidFill>
                <a:srgbClr val="0070C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90930" y="673501"/>
            <a:ext cx="401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 </a:t>
            </a:r>
            <a:r>
              <a:rPr lang="fr-FR" dirty="0" err="1" smtClean="0"/>
              <a:t>you</a:t>
            </a:r>
            <a:r>
              <a:rPr lang="fr-FR" dirty="0" smtClean="0"/>
              <a:t> know us know,  </a:t>
            </a:r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play</a:t>
            </a:r>
            <a:r>
              <a:rPr lang="fr-FR" dirty="0" smtClean="0"/>
              <a:t> a </a:t>
            </a:r>
            <a:r>
              <a:rPr lang="fr-FR" dirty="0" err="1" smtClean="0"/>
              <a:t>game</a:t>
            </a:r>
            <a:r>
              <a:rPr lang="fr-FR" dirty="0" smtClean="0"/>
              <a:t>. </a:t>
            </a:r>
          </a:p>
          <a:p>
            <a:r>
              <a:rPr lang="fr-FR" dirty="0"/>
              <a:t> </a:t>
            </a:r>
            <a:r>
              <a:rPr lang="fr-FR" dirty="0" smtClean="0"/>
              <a:t> 1. Link </a:t>
            </a:r>
            <a:r>
              <a:rPr lang="fr-FR" dirty="0" err="1" smtClean="0"/>
              <a:t>our</a:t>
            </a:r>
            <a:r>
              <a:rPr lang="fr-FR" dirty="0" smtClean="0"/>
              <a:t> faces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names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33236" r="9445" b="22469"/>
          <a:stretch/>
        </p:blipFill>
        <p:spPr>
          <a:xfrm>
            <a:off x="1185333" y="1497133"/>
            <a:ext cx="9821334" cy="38637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65200" y="555413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Aniss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336800" y="573879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Massimo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776133" y="5738799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Eliot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12267" y="5923465"/>
            <a:ext cx="63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Yann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096000" y="5738799"/>
            <a:ext cx="94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Quentin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230533" y="5554133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Pierre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974839" y="5621233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Pierre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9194800" y="5621233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Aurélien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397067" y="5554133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Arthur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185333" y="6292797"/>
            <a:ext cx="97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Mathieu</a:t>
            </a: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119493" y="6292797"/>
            <a:ext cx="97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Mathieu</a:t>
            </a: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367851" y="647746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</a:t>
            </a:r>
            <a:r>
              <a:rPr lang="fr-FR" dirty="0" smtClean="0"/>
              <a:t>abriel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555067" y="6477463"/>
            <a:ext cx="65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Yanis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648403" y="6477463"/>
            <a:ext cx="83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Mathis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841067" y="6477463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Florian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974839" y="629279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Gabin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194800" y="629279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Louis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9990667" y="6108131"/>
            <a:ext cx="112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Alexandre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87867" y="6108131"/>
            <a:ext cx="74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Victor</a:t>
            </a:r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3627" y="5564663"/>
            <a:ext cx="74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Victor</a:t>
            </a:r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716455" y="5621233"/>
            <a:ext cx="83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Mathis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1195684" y="5923465"/>
            <a:ext cx="87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Nathan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11328400" y="4944533"/>
            <a:ext cx="95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Frederic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287867" y="4944533"/>
            <a:ext cx="58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Paul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45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15067" y="491067"/>
            <a:ext cx="873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2. You </a:t>
            </a:r>
            <a:r>
              <a:rPr lang="fr-FR" dirty="0" err="1" smtClean="0"/>
              <a:t>now</a:t>
            </a:r>
            <a:r>
              <a:rPr lang="fr-FR" dirty="0" smtClean="0"/>
              <a:t> know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from</a:t>
            </a:r>
            <a:r>
              <a:rPr lang="fr-FR" dirty="0" smtClean="0"/>
              <a:t>. Can </a:t>
            </a:r>
            <a:r>
              <a:rPr lang="fr-FR" dirty="0" err="1" smtClean="0"/>
              <a:t>you</a:t>
            </a:r>
            <a:r>
              <a:rPr lang="fr-FR" dirty="0" smtClean="0"/>
              <a:t> insert a </a:t>
            </a:r>
            <a:r>
              <a:rPr lang="fr-FR" dirty="0" err="1" smtClean="0"/>
              <a:t>map</a:t>
            </a:r>
            <a:r>
              <a:rPr lang="fr-FR" dirty="0" smtClean="0"/>
              <a:t> of the area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from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572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6628" y="236330"/>
            <a:ext cx="9458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3. Have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listened</a:t>
            </a:r>
            <a:r>
              <a:rPr lang="fr-FR" dirty="0" smtClean="0"/>
              <a:t> to us </a:t>
            </a:r>
            <a:r>
              <a:rPr lang="fr-FR" dirty="0" err="1" smtClean="0"/>
              <a:t>carefully</a:t>
            </a:r>
            <a:r>
              <a:rPr lang="fr-FR" dirty="0" smtClean="0"/>
              <a:t>? If </a:t>
            </a:r>
            <a:r>
              <a:rPr lang="fr-FR" dirty="0" err="1" smtClean="0"/>
              <a:t>so</a:t>
            </a:r>
            <a:r>
              <a:rPr lang="fr-FR" dirty="0" smtClean="0"/>
              <a:t>,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know </a:t>
            </a:r>
            <a:r>
              <a:rPr lang="fr-FR" dirty="0" err="1" smtClean="0"/>
              <a:t>what</a:t>
            </a:r>
            <a:r>
              <a:rPr lang="fr-FR" dirty="0" smtClean="0"/>
              <a:t> are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favourite</a:t>
            </a:r>
            <a:r>
              <a:rPr lang="fr-FR" dirty="0" smtClean="0"/>
              <a:t> social networks. </a:t>
            </a:r>
          </a:p>
          <a:p>
            <a:r>
              <a:rPr lang="fr-FR" dirty="0" smtClean="0"/>
              <a:t> List </a:t>
            </a:r>
            <a:r>
              <a:rPr lang="fr-FR" dirty="0" err="1" smtClean="0"/>
              <a:t>them</a:t>
            </a:r>
            <a:r>
              <a:rPr lang="fr-FR" dirty="0" smtClean="0"/>
              <a:t> all.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6211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99</Words>
  <Application>Microsoft Macintosh PowerPoint</Application>
  <PresentationFormat>Grand écran</PresentationFormat>
  <Paragraphs>30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Apple Chancery</vt:lpstr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stephanie peyroulan</dc:creator>
  <cp:lastModifiedBy>stephanie peyroulan</cp:lastModifiedBy>
  <cp:revision>1</cp:revision>
  <dcterms:created xsi:type="dcterms:W3CDTF">2016-11-28T18:36:21Z</dcterms:created>
  <dcterms:modified xsi:type="dcterms:W3CDTF">2016-11-28T18:44:38Z</dcterms:modified>
</cp:coreProperties>
</file>