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5"/>
  </p:notesMasterIdLst>
  <p:sldIdLst>
    <p:sldId id="257" r:id="rId2"/>
    <p:sldId id="261" r:id="rId3"/>
    <p:sldId id="258" r:id="rId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7" autoAdjust="0"/>
    <p:restoredTop sz="94613" autoAdjust="0"/>
  </p:normalViewPr>
  <p:slideViewPr>
    <p:cSldViewPr>
      <p:cViewPr>
        <p:scale>
          <a:sx n="60" d="100"/>
          <a:sy n="60" d="100"/>
        </p:scale>
        <p:origin x="-1650" y="-3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817815C-03DC-4DC4-992A-A064AAC9A314}" type="datetimeFigureOut">
              <a:rPr lang="it-IT"/>
              <a:pPr>
                <a:defRPr/>
              </a:pPr>
              <a:t>07/03/2017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Modifica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CE7EE8C-F63B-49BB-95B8-F8AFDF9B0BA2}"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it-IT"/>
              <a:t>Fare clic per modificare lo stile del titolo</a:t>
            </a:r>
            <a:endParaRPr lang="en-US" dirty="0"/>
          </a:p>
        </p:txBody>
      </p:sp>
      <p:sp>
        <p:nvSpPr>
          <p:cNvPr id="8" name="Date Placeholder 3"/>
          <p:cNvSpPr>
            <a:spLocks noGrp="1"/>
          </p:cNvSpPr>
          <p:nvPr>
            <p:ph type="dt" sz="half" idx="10"/>
          </p:nvPr>
        </p:nvSpPr>
        <p:spPr/>
        <p:txBody>
          <a:bodyPr/>
          <a:lstStyle>
            <a:lvl1pPr>
              <a:defRPr/>
            </a:lvl1pPr>
          </a:lstStyle>
          <a:p>
            <a:pPr>
              <a:defRPr/>
            </a:pPr>
            <a:fld id="{D5B33DF8-9611-4525-92FA-6BB19FC821FD}" type="datetimeFigureOut">
              <a:rPr lang="it-IT"/>
              <a:pPr>
                <a:defRPr/>
              </a:pPr>
              <a:t>07/03/2017</a:t>
            </a:fld>
            <a:endParaRPr lang="it-IT"/>
          </a:p>
        </p:txBody>
      </p:sp>
      <p:sp>
        <p:nvSpPr>
          <p:cNvPr id="9" name="Footer Placeholder 4"/>
          <p:cNvSpPr>
            <a:spLocks noGrp="1"/>
          </p:cNvSpPr>
          <p:nvPr>
            <p:ph type="ftr" sz="quarter" idx="11"/>
          </p:nvPr>
        </p:nvSpPr>
        <p:spPr/>
        <p:txBody>
          <a:bodyPr/>
          <a:lstStyle>
            <a:lvl1pPr>
              <a:defRPr/>
            </a:lvl1pPr>
          </a:lstStyle>
          <a:p>
            <a:pPr>
              <a:defRPr/>
            </a:pPr>
            <a:endParaRPr lang="it-IT"/>
          </a:p>
        </p:txBody>
      </p:sp>
      <p:sp>
        <p:nvSpPr>
          <p:cNvPr id="10" name="Slide Number Placeholder 5"/>
          <p:cNvSpPr>
            <a:spLocks noGrp="1"/>
          </p:cNvSpPr>
          <p:nvPr>
            <p:ph type="sldNum" sz="quarter" idx="12"/>
          </p:nvPr>
        </p:nvSpPr>
        <p:spPr/>
        <p:txBody>
          <a:bodyPr/>
          <a:lstStyle>
            <a:lvl1pPr>
              <a:defRPr/>
            </a:lvl1pPr>
          </a:lstStyle>
          <a:p>
            <a:pPr>
              <a:defRPr/>
            </a:pPr>
            <a:fld id="{78F366C5-5AEB-4CB0-8918-53D88345998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9B594B12-DAB5-48BF-9FC6-CF514F1B1640}" type="datetimeFigureOut">
              <a:rPr lang="it-IT"/>
              <a:pPr>
                <a:defRPr/>
              </a:pPr>
              <a:t>07/03/2017</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442E6ADA-46B2-40F5-92D7-3BDD2252615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lo stile del titolo</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8CFAFF69-AB80-480D-BDB0-580230382EEF}" type="datetimeFigureOut">
              <a:rPr lang="it-IT"/>
              <a:pPr>
                <a:defRPr/>
              </a:pPr>
              <a:t>07/03/2017</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448ED95-A2A6-49D1-82E3-9F73BBE44AD9}"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Date Placeholder 3"/>
          <p:cNvSpPr>
            <a:spLocks noGrp="1"/>
          </p:cNvSpPr>
          <p:nvPr>
            <p:ph type="dt" sz="half" idx="10"/>
          </p:nvPr>
        </p:nvSpPr>
        <p:spPr/>
        <p:txBody>
          <a:bodyPr/>
          <a:lstStyle>
            <a:lvl1pPr>
              <a:defRPr/>
            </a:lvl1pPr>
          </a:lstStyle>
          <a:p>
            <a:pPr>
              <a:defRPr/>
            </a:pPr>
            <a:fld id="{36BBE54F-A059-47F8-B0C7-6052FDE11DEC}" type="datetimeFigureOut">
              <a:rPr lang="it-IT"/>
              <a:pPr>
                <a:defRPr/>
              </a:pPr>
              <a:t>07/03/2017</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39782AC3-7353-48F9-A476-F473BEA7BE2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4"/>
          </p:nvPr>
        </p:nvSpPr>
        <p:spPr/>
        <p:txBody>
          <a:bodyPr/>
          <a:lstStyle>
            <a:lvl1pPr>
              <a:defRPr/>
            </a:lvl1pPr>
          </a:lstStyle>
          <a:p>
            <a:pPr>
              <a:defRPr/>
            </a:pPr>
            <a:fld id="{F88DDAA6-7D78-4A6A-A76E-5F0CCA072921}" type="datetimeFigureOut">
              <a:rPr lang="it-IT"/>
              <a:pPr>
                <a:defRPr/>
              </a:pPr>
              <a:t>07/03/2017</a:t>
            </a:fld>
            <a:endParaRPr lang="it-IT"/>
          </a:p>
        </p:txBody>
      </p:sp>
      <p:sp>
        <p:nvSpPr>
          <p:cNvPr id="5" name="Footer Placeholder 4"/>
          <p:cNvSpPr>
            <a:spLocks noGrp="1"/>
          </p:cNvSpPr>
          <p:nvPr>
            <p:ph type="ftr" sz="quarter" idx="15"/>
          </p:nvPr>
        </p:nvSpPr>
        <p:spPr/>
        <p:txBody>
          <a:bodyPr/>
          <a:lstStyle>
            <a:lvl1pPr>
              <a:defRPr/>
            </a:lvl1pPr>
          </a:lstStyle>
          <a:p>
            <a:pPr>
              <a:defRPr/>
            </a:pPr>
            <a:endParaRPr lang="it-IT"/>
          </a:p>
        </p:txBody>
      </p:sp>
      <p:sp>
        <p:nvSpPr>
          <p:cNvPr id="6" name="Slide Number Placeholder 5"/>
          <p:cNvSpPr>
            <a:spLocks noGrp="1"/>
          </p:cNvSpPr>
          <p:nvPr>
            <p:ph type="sldNum" sz="quarter" idx="16"/>
          </p:nvPr>
        </p:nvSpPr>
        <p:spPr/>
        <p:txBody>
          <a:bodyPr/>
          <a:lstStyle>
            <a:lvl1pPr>
              <a:defRPr/>
            </a:lvl1pPr>
          </a:lstStyle>
          <a:p>
            <a:pPr>
              <a:defRPr/>
            </a:pPr>
            <a:fld id="{10BB068B-3988-49BD-8AB2-A2BF539F285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8" name="Date Placeholder 3"/>
          <p:cNvSpPr>
            <a:spLocks noGrp="1"/>
          </p:cNvSpPr>
          <p:nvPr>
            <p:ph type="dt" sz="half" idx="10"/>
          </p:nvPr>
        </p:nvSpPr>
        <p:spPr/>
        <p:txBody>
          <a:bodyPr/>
          <a:lstStyle>
            <a:lvl1pPr>
              <a:defRPr/>
            </a:lvl1pPr>
          </a:lstStyle>
          <a:p>
            <a:pPr>
              <a:defRPr/>
            </a:pPr>
            <a:fld id="{67D2BB3C-70FA-46C0-AE2D-7D8506A3BA14}" type="datetimeFigureOut">
              <a:rPr lang="it-IT"/>
              <a:pPr>
                <a:defRPr/>
              </a:pPr>
              <a:t>07/03/2017</a:t>
            </a:fld>
            <a:endParaRPr lang="it-IT"/>
          </a:p>
        </p:txBody>
      </p:sp>
      <p:sp>
        <p:nvSpPr>
          <p:cNvPr id="9" name="Footer Placeholder 4"/>
          <p:cNvSpPr>
            <a:spLocks noGrp="1"/>
          </p:cNvSpPr>
          <p:nvPr>
            <p:ph type="ftr" sz="quarter" idx="11"/>
          </p:nvPr>
        </p:nvSpPr>
        <p:spPr/>
        <p:txBody>
          <a:bodyPr/>
          <a:lstStyle>
            <a:lvl1pPr>
              <a:defRPr/>
            </a:lvl1pPr>
          </a:lstStyle>
          <a:p>
            <a:pPr>
              <a:defRPr/>
            </a:pPr>
            <a:endParaRPr lang="it-IT"/>
          </a:p>
        </p:txBody>
      </p:sp>
      <p:sp>
        <p:nvSpPr>
          <p:cNvPr id="10" name="Slide Number Placeholder 5"/>
          <p:cNvSpPr>
            <a:spLocks noGrp="1"/>
          </p:cNvSpPr>
          <p:nvPr>
            <p:ph type="sldNum" sz="quarter" idx="12"/>
          </p:nvPr>
        </p:nvSpPr>
        <p:spPr/>
        <p:txBody>
          <a:bodyPr/>
          <a:lstStyle>
            <a:lvl1pPr>
              <a:defRPr/>
            </a:lvl1pPr>
          </a:lstStyle>
          <a:p>
            <a:pPr>
              <a:defRPr/>
            </a:pPr>
            <a:fld id="{54995D43-EE94-4123-8D4A-CDCD84CB173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p:cNvSpPr>
            <a:spLocks noGrp="1"/>
          </p:cNvSpPr>
          <p:nvPr>
            <p:ph type="dt" sz="half" idx="15"/>
          </p:nvPr>
        </p:nvSpPr>
        <p:spPr/>
        <p:txBody>
          <a:bodyPr/>
          <a:lstStyle>
            <a:lvl1pPr>
              <a:defRPr/>
            </a:lvl1pPr>
          </a:lstStyle>
          <a:p>
            <a:pPr>
              <a:defRPr/>
            </a:pPr>
            <a:fld id="{3D45018B-FF50-4808-92D1-36F2160103D8}" type="datetimeFigureOut">
              <a:rPr lang="it-IT"/>
              <a:pPr>
                <a:defRPr/>
              </a:pPr>
              <a:t>07/03/2017</a:t>
            </a:fld>
            <a:endParaRPr lang="it-IT"/>
          </a:p>
        </p:txBody>
      </p:sp>
      <p:sp>
        <p:nvSpPr>
          <p:cNvPr id="6" name="Footer Placeholder 4"/>
          <p:cNvSpPr>
            <a:spLocks noGrp="1"/>
          </p:cNvSpPr>
          <p:nvPr>
            <p:ph type="ftr" sz="quarter" idx="16"/>
          </p:nvPr>
        </p:nvSpPr>
        <p:spPr/>
        <p:txBody>
          <a:bodyPr/>
          <a:lstStyle>
            <a:lvl1pPr>
              <a:defRPr/>
            </a:lvl1pPr>
          </a:lstStyle>
          <a:p>
            <a:pPr>
              <a:defRPr/>
            </a:pPr>
            <a:endParaRPr lang="it-IT"/>
          </a:p>
        </p:txBody>
      </p:sp>
      <p:sp>
        <p:nvSpPr>
          <p:cNvPr id="7" name="Slide Number Placeholder 5"/>
          <p:cNvSpPr>
            <a:spLocks noGrp="1"/>
          </p:cNvSpPr>
          <p:nvPr>
            <p:ph type="sldNum" sz="quarter" idx="17"/>
          </p:nvPr>
        </p:nvSpPr>
        <p:spPr/>
        <p:txBody>
          <a:bodyPr/>
          <a:lstStyle>
            <a:lvl1pPr>
              <a:defRPr/>
            </a:lvl1pPr>
          </a:lstStyle>
          <a:p>
            <a:pPr>
              <a:defRPr/>
            </a:pPr>
            <a:fld id="{6AD26414-B1E8-404A-B0FC-24252C5E6599}"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0" name="Title 9"/>
          <p:cNvSpPr>
            <a:spLocks noGrp="1"/>
          </p:cNvSpPr>
          <p:nvPr>
            <p:ph type="title"/>
          </p:nvPr>
        </p:nvSpPr>
        <p:spPr/>
        <p:txBody>
          <a:bodyPr/>
          <a:lstStyle/>
          <a:p>
            <a:r>
              <a:rPr lang="it-IT"/>
              <a:t>Fare clic per modificare lo stile del titolo</a:t>
            </a:r>
            <a:endParaRPr lang="en-US" dirty="0"/>
          </a:p>
        </p:txBody>
      </p:sp>
      <p:sp>
        <p:nvSpPr>
          <p:cNvPr id="7" name="Date Placeholder 3"/>
          <p:cNvSpPr>
            <a:spLocks noGrp="1"/>
          </p:cNvSpPr>
          <p:nvPr>
            <p:ph type="dt" sz="half" idx="10"/>
          </p:nvPr>
        </p:nvSpPr>
        <p:spPr/>
        <p:txBody>
          <a:bodyPr/>
          <a:lstStyle>
            <a:lvl1pPr>
              <a:defRPr/>
            </a:lvl1pPr>
          </a:lstStyle>
          <a:p>
            <a:pPr>
              <a:defRPr/>
            </a:pPr>
            <a:fld id="{CF093760-A27D-4E6E-A028-A5992D697E63}" type="datetimeFigureOut">
              <a:rPr lang="it-IT"/>
              <a:pPr>
                <a:defRPr/>
              </a:pPr>
              <a:t>07/03/2017</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p:txBody>
          <a:bodyPr/>
          <a:lstStyle>
            <a:lvl1pPr>
              <a:defRPr/>
            </a:lvl1pPr>
          </a:lstStyle>
          <a:p>
            <a:pPr>
              <a:defRPr/>
            </a:pPr>
            <a:fld id="{8F77037B-D18B-4389-857C-E0227BFF0729}"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7C72026B-1E56-41F7-9212-F68072984CD6}" type="datetimeFigureOut">
              <a:rPr lang="it-IT"/>
              <a:pPr>
                <a:defRPr/>
              </a:pPr>
              <a:t>07/03/2017</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13066BCD-2B26-4615-B1C8-01D0A32D339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A9CD1C-34F3-4D10-8A90-5EB79FF16DF0}" type="datetimeFigureOut">
              <a:rPr lang="it-IT"/>
              <a:pPr>
                <a:defRPr/>
              </a:pPr>
              <a:t>07/03/2017</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CE97C9A8-A88C-4FCC-9DCF-8A05DDE6001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it-IT"/>
              <a:t>Fare clic per modificare lo stile del titolo</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A595C9FB-984B-4DDC-8475-A0F61FF345DC}" type="datetimeFigureOut">
              <a:rPr lang="it-IT"/>
              <a:pPr>
                <a:defRPr/>
              </a:pPr>
              <a:t>07/03/2017</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C6E1D614-43EB-43FA-847E-1370A9E858C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it-IT"/>
              <a:t>Fare clic per modificare lo stile del titolo</a:t>
            </a:r>
            <a:endParaRPr lang="en-US" dirty="0"/>
          </a:p>
        </p:txBody>
      </p:sp>
      <p:sp>
        <p:nvSpPr>
          <p:cNvPr id="9" name="Date Placeholder 4"/>
          <p:cNvSpPr>
            <a:spLocks noGrp="1"/>
          </p:cNvSpPr>
          <p:nvPr>
            <p:ph type="dt" sz="half" idx="10"/>
          </p:nvPr>
        </p:nvSpPr>
        <p:spPr/>
        <p:txBody>
          <a:bodyPr/>
          <a:lstStyle>
            <a:lvl1pPr>
              <a:defRPr/>
            </a:lvl1pPr>
          </a:lstStyle>
          <a:p>
            <a:pPr>
              <a:defRPr/>
            </a:pPr>
            <a:fld id="{56B1AE39-46AB-4053-80A8-FBA842670227}" type="datetimeFigureOut">
              <a:rPr lang="it-IT"/>
              <a:pPr>
                <a:defRPr/>
              </a:pPr>
              <a:t>07/03/2017</a:t>
            </a:fld>
            <a:endParaRPr lang="it-IT"/>
          </a:p>
        </p:txBody>
      </p:sp>
      <p:sp>
        <p:nvSpPr>
          <p:cNvPr id="10" name="Footer Placeholder 5"/>
          <p:cNvSpPr>
            <a:spLocks noGrp="1"/>
          </p:cNvSpPr>
          <p:nvPr>
            <p:ph type="ftr" sz="quarter" idx="11"/>
          </p:nvPr>
        </p:nvSpPr>
        <p:spPr/>
        <p:txBody>
          <a:bodyPr/>
          <a:lstStyle>
            <a:lvl1pPr>
              <a:defRPr/>
            </a:lvl1pPr>
          </a:lstStyle>
          <a:p>
            <a:pPr>
              <a:defRPr/>
            </a:pPr>
            <a:endParaRPr lang="it-IT"/>
          </a:p>
        </p:txBody>
      </p:sp>
      <p:sp>
        <p:nvSpPr>
          <p:cNvPr id="11" name="Slide Number Placeholder 6"/>
          <p:cNvSpPr>
            <a:spLocks noGrp="1"/>
          </p:cNvSpPr>
          <p:nvPr>
            <p:ph type="sldNum" sz="quarter" idx="12"/>
          </p:nvPr>
        </p:nvSpPr>
        <p:spPr/>
        <p:txBody>
          <a:bodyPr/>
          <a:lstStyle>
            <a:lvl1pPr>
              <a:defRPr/>
            </a:lvl1pPr>
          </a:lstStyle>
          <a:p>
            <a:pPr>
              <a:defRPr/>
            </a:pPr>
            <a:fld id="{90545217-0127-41DE-8542-E76CE36228C2}"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it-IT"/>
              <a:t>Fare clic per modificare lo stile del titolo</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242DF6B9-14E8-4B9C-813E-140D68CA54EB}" type="datetimeFigureOut">
              <a:rPr lang="it-IT"/>
              <a:pPr>
                <a:defRPr/>
              </a:pPr>
              <a:t>07/03/2017</a:t>
            </a:fld>
            <a:endParaRPr lang="it-IT"/>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62BE4245-7568-4632-BB1C-94EB2DAC8BC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117" r:id="rId1"/>
    <p:sldLayoutId id="2147484108" r:id="rId2"/>
    <p:sldLayoutId id="2147484118" r:id="rId3"/>
    <p:sldLayoutId id="2147484109" r:id="rId4"/>
    <p:sldLayoutId id="2147484110" r:id="rId5"/>
    <p:sldLayoutId id="2147484111" r:id="rId6"/>
    <p:sldLayoutId id="2147484112" r:id="rId7"/>
    <p:sldLayoutId id="2147484113" r:id="rId8"/>
    <p:sldLayoutId id="2147484119" r:id="rId9"/>
    <p:sldLayoutId id="2147484114" r:id="rId10"/>
    <p:sldLayoutId id="2147484115" r:id="rId11"/>
    <p:sldLayoutId id="2147484116" r:id="rId12"/>
  </p:sldLayoutIdLst>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Century Gothic"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Century Gothic"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Century Gothic"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ttangolo 1"/>
          <p:cNvSpPr>
            <a:spLocks noChangeArrowheads="1"/>
          </p:cNvSpPr>
          <p:nvPr/>
        </p:nvSpPr>
        <p:spPr bwMode="auto">
          <a:xfrm>
            <a:off x="1008063" y="1557338"/>
            <a:ext cx="4859337" cy="4108450"/>
          </a:xfrm>
          <a:prstGeom prst="rect">
            <a:avLst/>
          </a:prstGeom>
          <a:noFill/>
          <a:ln w="9525">
            <a:noFill/>
            <a:miter lim="800000"/>
            <a:headEnd/>
            <a:tailEnd/>
          </a:ln>
        </p:spPr>
        <p:txBody>
          <a:bodyPr>
            <a:spAutoFit/>
          </a:bodyPr>
          <a:lstStyle/>
          <a:p>
            <a:r>
              <a:rPr lang="en-US" sz="2400">
                <a:latin typeface="Century Gothic" pitchFamily="34" charset="0"/>
              </a:rPr>
              <a:t>Nitrogen dioxide (NO</a:t>
            </a:r>
            <a:r>
              <a:rPr lang="en-US" sz="2400" baseline="-25000">
                <a:latin typeface="Century Gothic" pitchFamily="34" charset="0"/>
              </a:rPr>
              <a:t>2</a:t>
            </a:r>
            <a:r>
              <a:rPr lang="en-US" sz="2400">
                <a:latin typeface="Century Gothic" pitchFamily="34" charset="0"/>
              </a:rPr>
              <a:t>). It is a red gas, toxic and a strong irritant. NO</a:t>
            </a:r>
            <a:r>
              <a:rPr lang="en-US" sz="2400" baseline="-25000">
                <a:latin typeface="Century Gothic" pitchFamily="34" charset="0"/>
              </a:rPr>
              <a:t>2</a:t>
            </a:r>
            <a:r>
              <a:rPr lang="en-US" sz="2400">
                <a:latin typeface="Century Gothic" pitchFamily="34" charset="0"/>
              </a:rPr>
              <a:t> is the product of the oxidation of nitrogen monoxide (NO) into the atmosphere. </a:t>
            </a:r>
          </a:p>
          <a:p>
            <a:r>
              <a:rPr lang="en-US" sz="2400">
                <a:latin typeface="Century Gothic" pitchFamily="34" charset="0"/>
              </a:rPr>
              <a:t>The concentration limit values of NO</a:t>
            </a:r>
            <a:r>
              <a:rPr lang="en-US" sz="2400" baseline="-25000">
                <a:latin typeface="Century Gothic" pitchFamily="34" charset="0"/>
              </a:rPr>
              <a:t>2</a:t>
            </a:r>
            <a:r>
              <a:rPr lang="en-US" sz="2400">
                <a:latin typeface="Century Gothic" pitchFamily="34" charset="0"/>
              </a:rPr>
              <a:t> in the air are the same in all the countries of the European community. This limit is 40 ppm (i.e. mg/dm</a:t>
            </a:r>
            <a:r>
              <a:rPr lang="en-US" sz="2400" baseline="30000">
                <a:latin typeface="Century Gothic" pitchFamily="34" charset="0"/>
              </a:rPr>
              <a:t>3</a:t>
            </a:r>
            <a:r>
              <a:rPr lang="en-US" sz="2400">
                <a:latin typeface="Century Gothic" pitchFamily="34" charset="0"/>
              </a:rPr>
              <a:t>). </a:t>
            </a:r>
            <a:endParaRPr lang="it-IT" sz="2400">
              <a:latin typeface="Century Gothic" pitchFamily="34" charset="0"/>
            </a:endParaRPr>
          </a:p>
        </p:txBody>
      </p:sp>
      <p:sp>
        <p:nvSpPr>
          <p:cNvPr id="3" name="Rettangolo 2"/>
          <p:cNvSpPr/>
          <p:nvPr/>
        </p:nvSpPr>
        <p:spPr>
          <a:xfrm>
            <a:off x="2699792" y="620688"/>
            <a:ext cx="4248472" cy="646331"/>
          </a:xfrm>
          <a:prstGeom prst="rect">
            <a:avLst/>
          </a:prstGeom>
        </p:spPr>
        <p:txBody>
          <a:bodyPr>
            <a:spAutoFit/>
          </a:bodyPr>
          <a:lstStyle/>
          <a:p>
            <a:pPr algn="ctr" fontAlgn="auto">
              <a:spcBef>
                <a:spcPts val="0"/>
              </a:spcBef>
              <a:spcAft>
                <a:spcPts val="0"/>
              </a:spcAft>
              <a:defRPr/>
            </a:pPr>
            <a:r>
              <a:rPr lang="en-US" sz="3600" b="1" i="1" dirty="0">
                <a:solidFill>
                  <a:srgbClr val="FF0000"/>
                </a:solidFill>
                <a:effectLst>
                  <a:reflection blurRad="6350" stA="55000" endA="300" endPos="45500" dir="5400000" sy="-100000" algn="bl" rotWithShape="0"/>
                </a:effectLst>
                <a:latin typeface="+mn-lt"/>
                <a:cs typeface="+mn-cs"/>
              </a:rPr>
              <a:t>Nitrogen  dioxide </a:t>
            </a:r>
          </a:p>
        </p:txBody>
      </p:sp>
      <p:pic>
        <p:nvPicPr>
          <p:cNvPr id="4" name="Immagine 3"/>
          <p:cNvPicPr>
            <a:picLocks noChangeAspect="1"/>
          </p:cNvPicPr>
          <p:nvPr/>
        </p:nvPicPr>
        <p:blipFill>
          <a:blip r:embed="rId2"/>
          <a:stretch>
            <a:fillRect/>
          </a:stretch>
        </p:blipFill>
        <p:spPr>
          <a:xfrm rot="1348653">
            <a:off x="5717290" y="2036446"/>
            <a:ext cx="2916626" cy="2050544"/>
          </a:xfrm>
          <a:prstGeom prst="rect">
            <a:avLst/>
          </a:prstGeom>
          <a:solidFill>
            <a:srgbClr val="FFFFFF">
              <a:shade val="85000"/>
            </a:srgbClr>
          </a:solidFill>
          <a:ln w="3175"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contenuto 2"/>
          <p:cNvSpPr>
            <a:spLocks noGrp="1"/>
          </p:cNvSpPr>
          <p:nvPr>
            <p:ph sz="quarter" idx="13"/>
          </p:nvPr>
        </p:nvSpPr>
        <p:spPr>
          <a:xfrm>
            <a:off x="468313" y="620713"/>
            <a:ext cx="3743325" cy="5616575"/>
          </a:xfrm>
        </p:spPr>
        <p:txBody>
          <a:bodyPr/>
          <a:lstStyle/>
          <a:p>
            <a:pPr marL="0" indent="0" eaLnBrk="1" hangingPunct="1">
              <a:spcBef>
                <a:spcPct val="0"/>
              </a:spcBef>
              <a:spcAft>
                <a:spcPct val="0"/>
              </a:spcAft>
              <a:buClrTx/>
              <a:buSzTx/>
              <a:buFont typeface="Georgia" pitchFamily="18" charset="0"/>
              <a:buNone/>
            </a:pPr>
            <a:r>
              <a:rPr lang="en-US" sz="2400" smtClean="0">
                <a:solidFill>
                  <a:schemeClr val="tx1"/>
                </a:solidFill>
              </a:rPr>
              <a:t>Nitrogen dioxide is a pollutant that has negative effects on human health and it causes </a:t>
            </a:r>
            <a:r>
              <a:rPr lang="en-US" sz="2400" smtClean="0">
                <a:solidFill>
                  <a:schemeClr val="tx1"/>
                </a:solidFill>
                <a:hlinkClick r:id="rId2" action="ppaction://hlinksldjump"/>
              </a:rPr>
              <a:t>acid rain</a:t>
            </a:r>
            <a:r>
              <a:rPr lang="en-US" sz="2400" smtClean="0">
                <a:solidFill>
                  <a:schemeClr val="tx1"/>
                </a:solidFill>
              </a:rPr>
              <a:t>. </a:t>
            </a:r>
          </a:p>
          <a:p>
            <a:pPr marL="0" indent="0" eaLnBrk="1" hangingPunct="1">
              <a:buFont typeface="Georgia" pitchFamily="18" charset="0"/>
              <a:buNone/>
            </a:pPr>
            <a:r>
              <a:rPr lang="en-US" sz="2400" smtClean="0">
                <a:solidFill>
                  <a:schemeClr val="tx1"/>
                </a:solidFill>
              </a:rPr>
              <a:t>The main source of emission of nitrogen oxides (NO</a:t>
            </a:r>
            <a:r>
              <a:rPr lang="en-US" sz="2400" baseline="-25000" smtClean="0">
                <a:solidFill>
                  <a:schemeClr val="tx1"/>
                </a:solidFill>
              </a:rPr>
              <a:t>x</a:t>
            </a:r>
            <a:r>
              <a:rPr lang="en-US" sz="2400" smtClean="0">
                <a:solidFill>
                  <a:schemeClr val="tx1"/>
                </a:solidFill>
              </a:rPr>
              <a:t> = NO + NO</a:t>
            </a:r>
            <a:r>
              <a:rPr lang="en-US" sz="2400" baseline="-25000" smtClean="0">
                <a:solidFill>
                  <a:schemeClr val="tx1"/>
                </a:solidFill>
              </a:rPr>
              <a:t>2</a:t>
            </a:r>
            <a:r>
              <a:rPr lang="en-US" sz="2400" smtClean="0">
                <a:solidFill>
                  <a:schemeClr val="tx1"/>
                </a:solidFill>
              </a:rPr>
              <a:t>) is the vehicular traffic; other sources are civil and industrial heating systems and power plants. </a:t>
            </a:r>
          </a:p>
          <a:p>
            <a:pPr marL="0" indent="0" eaLnBrk="1" hangingPunct="1">
              <a:buFont typeface="Georgia" pitchFamily="18" charset="0"/>
              <a:buNone/>
            </a:pPr>
            <a:endParaRPr lang="it-IT" smtClean="0"/>
          </a:p>
        </p:txBody>
      </p:sp>
      <p:pic>
        <p:nvPicPr>
          <p:cNvPr id="16386" name="Immagine 1"/>
          <p:cNvPicPr>
            <a:picLocks noChangeAspect="1"/>
          </p:cNvPicPr>
          <p:nvPr/>
        </p:nvPicPr>
        <p:blipFill>
          <a:blip r:embed="rId3"/>
          <a:srcRect/>
          <a:stretch>
            <a:fillRect/>
          </a:stretch>
        </p:blipFill>
        <p:spPr bwMode="auto">
          <a:xfrm rot="883839">
            <a:off x="4100513" y="1125538"/>
            <a:ext cx="4338637" cy="3652837"/>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987824" y="476672"/>
            <a:ext cx="2808312" cy="1143000"/>
          </a:xfrm>
        </p:spPr>
        <p:txBody>
          <a:bodyPr>
            <a:normAutofit/>
          </a:bodyPr>
          <a:lstStyle/>
          <a:p>
            <a:pPr marL="0" indent="0" eaLnBrk="1" fontAlgn="auto" hangingPunct="1">
              <a:spcAft>
                <a:spcPts val="0"/>
              </a:spcAft>
              <a:buClr>
                <a:schemeClr val="accent6">
                  <a:lumMod val="75000"/>
                </a:schemeClr>
              </a:buClr>
              <a:buFont typeface="Georgia" pitchFamily="18" charset="0"/>
              <a:buNone/>
              <a:defRPr/>
            </a:pPr>
            <a:r>
              <a:rPr lang="it-IT" sz="3600" i="1" dirty="0">
                <a:solidFill>
                  <a:srgbClr val="FF0000"/>
                </a:solidFill>
              </a:rPr>
              <a:t>Acid </a:t>
            </a:r>
            <a:r>
              <a:rPr lang="it-IT" sz="3600" i="1" dirty="0" err="1">
                <a:solidFill>
                  <a:srgbClr val="FF0000"/>
                </a:solidFill>
              </a:rPr>
              <a:t>rains</a:t>
            </a:r>
            <a:r>
              <a:rPr lang="it-IT" sz="3600" i="1" dirty="0">
                <a:solidFill>
                  <a:srgbClr val="FF0000"/>
                </a:solidFill>
              </a:rPr>
              <a:t>     </a:t>
            </a:r>
          </a:p>
        </p:txBody>
      </p:sp>
      <p:sp>
        <p:nvSpPr>
          <p:cNvPr id="17410" name="Sottotitolo 2"/>
          <p:cNvSpPr>
            <a:spLocks noGrp="1"/>
          </p:cNvSpPr>
          <p:nvPr>
            <p:ph type="subTitle" idx="4294967295"/>
          </p:nvPr>
        </p:nvSpPr>
        <p:spPr>
          <a:xfrm>
            <a:off x="4943475" y="1633538"/>
            <a:ext cx="3673475" cy="4248150"/>
          </a:xfrm>
        </p:spPr>
        <p:txBody>
          <a:bodyPr/>
          <a:lstStyle/>
          <a:p>
            <a:pPr marL="0" indent="0" algn="just" eaLnBrk="1" hangingPunct="1">
              <a:buFont typeface="Georgia" pitchFamily="18" charset="0"/>
              <a:buNone/>
            </a:pPr>
            <a:r>
              <a:rPr lang="it-IT" smtClean="0"/>
              <a:t>NO</a:t>
            </a:r>
            <a:r>
              <a:rPr lang="it-IT" baseline="-25000" smtClean="0"/>
              <a:t>2</a:t>
            </a:r>
            <a:r>
              <a:rPr lang="it-IT" smtClean="0"/>
              <a:t> reacts with water vapor in the air. </a:t>
            </a:r>
          </a:p>
          <a:p>
            <a:pPr marL="0" indent="0" algn="just" eaLnBrk="1" hangingPunct="1">
              <a:buFont typeface="Georgia" pitchFamily="18" charset="0"/>
              <a:buNone/>
            </a:pPr>
            <a:r>
              <a:rPr lang="it-IT" smtClean="0"/>
              <a:t>The reaction gives nitric acid. This acid is soluble in water and it falls down with rain. Therefore the rain is acid and it erodes limestone monuments, iron structures and it causes irritations.</a:t>
            </a:r>
          </a:p>
          <a:p>
            <a:pPr marL="0" indent="0" eaLnBrk="1" hangingPunct="1">
              <a:buFont typeface="Georgia" pitchFamily="18" charset="0"/>
              <a:buNone/>
            </a:pPr>
            <a:endParaRPr lang="it-IT" smtClean="0"/>
          </a:p>
        </p:txBody>
      </p:sp>
      <p:pic>
        <p:nvPicPr>
          <p:cNvPr id="17411" name="Immagine 1"/>
          <p:cNvPicPr>
            <a:picLocks noChangeAspect="1"/>
          </p:cNvPicPr>
          <p:nvPr/>
        </p:nvPicPr>
        <p:blipFill>
          <a:blip r:embed="rId2"/>
          <a:srcRect/>
          <a:stretch>
            <a:fillRect/>
          </a:stretch>
        </p:blipFill>
        <p:spPr bwMode="auto">
          <a:xfrm rot="-1773450">
            <a:off x="827088" y="976313"/>
            <a:ext cx="2774950" cy="2774950"/>
          </a:xfrm>
          <a:prstGeom prst="rect">
            <a:avLst/>
          </a:prstGeom>
          <a:noFill/>
          <a:ln w="9525">
            <a:solidFill>
              <a:schemeClr val="tx1"/>
            </a:solidFill>
            <a:miter lim="800000"/>
            <a:headEnd/>
            <a:tailEnd/>
          </a:ln>
        </p:spPr>
      </p:pic>
      <p:pic>
        <p:nvPicPr>
          <p:cNvPr id="17412" name="Immagine 4"/>
          <p:cNvPicPr>
            <a:picLocks noChangeAspect="1"/>
          </p:cNvPicPr>
          <p:nvPr/>
        </p:nvPicPr>
        <p:blipFill>
          <a:blip r:embed="rId3"/>
          <a:srcRect/>
          <a:stretch>
            <a:fillRect/>
          </a:stretch>
        </p:blipFill>
        <p:spPr bwMode="auto">
          <a:xfrm rot="-1858275">
            <a:off x="1455738" y="4222750"/>
            <a:ext cx="2770187" cy="1903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235</TotalTime>
  <Words>138</Words>
  <Application>Microsoft Office PowerPoint</Application>
  <PresentationFormat>Presentazione su schermo (4:3)</PresentationFormat>
  <Paragraphs>6</Paragraphs>
  <Slides>3</Slides>
  <Notes>0</Notes>
  <HiddenSlides>0</HiddenSlides>
  <MMClips>0</MMClips>
  <ScaleCrop>false</ScaleCrop>
  <HeadingPairs>
    <vt:vector size="6" baseType="variant">
      <vt:variant>
        <vt:lpstr>Caratteri utilizzati</vt:lpstr>
      </vt:variant>
      <vt:variant>
        <vt:i4>4</vt:i4>
      </vt:variant>
      <vt:variant>
        <vt:lpstr>Modello struttura</vt:lpstr>
      </vt:variant>
      <vt:variant>
        <vt:i4>4</vt:i4>
      </vt:variant>
      <vt:variant>
        <vt:lpstr>Titoli diapositive</vt:lpstr>
      </vt:variant>
      <vt:variant>
        <vt:i4>3</vt:i4>
      </vt:variant>
    </vt:vector>
  </HeadingPairs>
  <TitlesOfParts>
    <vt:vector size="11" baseType="lpstr">
      <vt:lpstr>Arial</vt:lpstr>
      <vt:lpstr>Century Gothic</vt:lpstr>
      <vt:lpstr>Georgia</vt:lpstr>
      <vt:lpstr>Calibri</vt:lpstr>
      <vt:lpstr>Elica</vt:lpstr>
      <vt:lpstr>Elica</vt:lpstr>
      <vt:lpstr>Elica</vt:lpstr>
      <vt:lpstr>Elica</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Nunzia</dc:creator>
  <cp:lastModifiedBy>Windows User</cp:lastModifiedBy>
  <cp:revision>22</cp:revision>
  <dcterms:created xsi:type="dcterms:W3CDTF">2017-02-27T18:31:59Z</dcterms:created>
  <dcterms:modified xsi:type="dcterms:W3CDTF">2017-03-07T19:35:45Z</dcterms:modified>
</cp:coreProperties>
</file>