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43"/>
  </p:normalViewPr>
  <p:slideViewPr>
    <p:cSldViewPr snapToGrid="0" snapToObjects="1" showGuides="1">
      <p:cViewPr varScale="1">
        <p:scale>
          <a:sx n="76" d="100"/>
          <a:sy n="76" d="100"/>
        </p:scale>
        <p:origin x="216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DF2-D1B8-6241-9A3C-160387CECFD6}" type="datetimeFigureOut">
              <a:rPr lang="fr-FR" smtClean="0"/>
              <a:t>28/11/2016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1552-C63D-1B4E-A97F-3A2625ED6B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140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DF2-D1B8-6241-9A3C-160387CECFD6}" type="datetimeFigureOut">
              <a:rPr lang="fr-FR" smtClean="0"/>
              <a:t>28/11/2016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1552-C63D-1B4E-A97F-3A2625ED6B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8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DF2-D1B8-6241-9A3C-160387CECFD6}" type="datetimeFigureOut">
              <a:rPr lang="fr-FR" smtClean="0"/>
              <a:t>28/11/2016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1552-C63D-1B4E-A97F-3A2625ED6B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425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DF2-D1B8-6241-9A3C-160387CECFD6}" type="datetimeFigureOut">
              <a:rPr lang="fr-FR" smtClean="0"/>
              <a:t>28/11/2016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1552-C63D-1B4E-A97F-3A2625ED6B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55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DF2-D1B8-6241-9A3C-160387CECFD6}" type="datetimeFigureOut">
              <a:rPr lang="fr-FR" smtClean="0"/>
              <a:t>28/11/2016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1552-C63D-1B4E-A97F-3A2625ED6B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163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DF2-D1B8-6241-9A3C-160387CECFD6}" type="datetimeFigureOut">
              <a:rPr lang="fr-FR" smtClean="0"/>
              <a:t>28/11/2016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1552-C63D-1B4E-A97F-3A2625ED6B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6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DF2-D1B8-6241-9A3C-160387CECFD6}" type="datetimeFigureOut">
              <a:rPr lang="fr-FR" smtClean="0"/>
              <a:t>28/11/2016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1552-C63D-1B4E-A97F-3A2625ED6B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87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DF2-D1B8-6241-9A3C-160387CECFD6}" type="datetimeFigureOut">
              <a:rPr lang="fr-FR" smtClean="0"/>
              <a:t>28/11/2016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1552-C63D-1B4E-A97F-3A2625ED6B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24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DF2-D1B8-6241-9A3C-160387CECFD6}" type="datetimeFigureOut">
              <a:rPr lang="fr-FR" smtClean="0"/>
              <a:t>28/11/2016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1552-C63D-1B4E-A97F-3A2625ED6B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11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DF2-D1B8-6241-9A3C-160387CECFD6}" type="datetimeFigureOut">
              <a:rPr lang="fr-FR" smtClean="0"/>
              <a:t>28/11/2016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1552-C63D-1B4E-A97F-3A2625ED6B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9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DF2-D1B8-6241-9A3C-160387CECFD6}" type="datetimeFigureOut">
              <a:rPr lang="fr-FR" smtClean="0"/>
              <a:t>28/11/2016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1552-C63D-1B4E-A97F-3A2625ED6B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83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DF2-D1B8-6241-9A3C-160387CECFD6}" type="datetimeFigureOut">
              <a:rPr lang="fr-FR" smtClean="0"/>
              <a:t>28/11/2016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1552-C63D-1B4E-A97F-3A2625ED6B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18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16455" y="211836"/>
            <a:ext cx="2759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smtClean="0">
                <a:solidFill>
                  <a:srgbClr val="0070C0"/>
                </a:solidFill>
                <a:latin typeface="Apple Chancery" charset="0"/>
                <a:ea typeface="Apple Chancery" charset="0"/>
                <a:cs typeface="Apple Chancery" charset="0"/>
              </a:rPr>
              <a:t>Seconde A   Class A </a:t>
            </a:r>
            <a:endParaRPr lang="fr-FR" sz="2400" b="1">
              <a:solidFill>
                <a:srgbClr val="0070C0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090930" y="673501"/>
            <a:ext cx="4010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 </a:t>
            </a:r>
            <a:r>
              <a:rPr lang="fr-FR" dirty="0" err="1" smtClean="0"/>
              <a:t>you</a:t>
            </a:r>
            <a:r>
              <a:rPr lang="fr-FR" dirty="0" smtClean="0"/>
              <a:t> know us know,  </a:t>
            </a:r>
            <a:r>
              <a:rPr lang="fr-FR" dirty="0" err="1" smtClean="0"/>
              <a:t>let’s</a:t>
            </a:r>
            <a:r>
              <a:rPr lang="fr-FR" dirty="0" smtClean="0"/>
              <a:t> </a:t>
            </a:r>
            <a:r>
              <a:rPr lang="fr-FR" dirty="0" err="1" smtClean="0"/>
              <a:t>play</a:t>
            </a:r>
            <a:r>
              <a:rPr lang="fr-FR" dirty="0" smtClean="0"/>
              <a:t> a </a:t>
            </a:r>
            <a:r>
              <a:rPr lang="fr-FR" dirty="0" err="1" smtClean="0"/>
              <a:t>game</a:t>
            </a:r>
            <a:r>
              <a:rPr lang="fr-FR" dirty="0" smtClean="0"/>
              <a:t>. </a:t>
            </a:r>
          </a:p>
          <a:p>
            <a:r>
              <a:rPr lang="fr-FR" dirty="0"/>
              <a:t> </a:t>
            </a:r>
            <a:r>
              <a:rPr lang="fr-FR" dirty="0" smtClean="0"/>
              <a:t> 1. Link </a:t>
            </a:r>
            <a:r>
              <a:rPr lang="fr-FR" dirty="0" err="1" smtClean="0"/>
              <a:t>our</a:t>
            </a:r>
            <a:r>
              <a:rPr lang="fr-FR" dirty="0" smtClean="0"/>
              <a:t> faces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names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2" r="15789" b="8683"/>
          <a:stretch/>
        </p:blipFill>
        <p:spPr>
          <a:xfrm>
            <a:off x="387450" y="1450182"/>
            <a:ext cx="5334000" cy="354515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9" r="14025" b="1"/>
          <a:stretch/>
        </p:blipFill>
        <p:spPr>
          <a:xfrm>
            <a:off x="6096000" y="1775356"/>
            <a:ext cx="5648325" cy="303252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676400" y="538480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Théo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7264400" y="538480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Thomas 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216400" y="5384800"/>
            <a:ext cx="73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Hugo 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8991600" y="538480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Thomas 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676400" y="6028267"/>
            <a:ext cx="85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Jeremy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557712" y="6163733"/>
            <a:ext cx="90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Titouan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7095067" y="609600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Michel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8991600" y="6096000"/>
            <a:ext cx="87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Nathan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10430933" y="5909733"/>
            <a:ext cx="112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Alexandre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305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r="12291"/>
          <a:stretch/>
        </p:blipFill>
        <p:spPr>
          <a:xfrm>
            <a:off x="390525" y="325965"/>
            <a:ext cx="5705475" cy="33744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23325" r="14625" b="9116"/>
          <a:stretch/>
        </p:blipFill>
        <p:spPr>
          <a:xfrm>
            <a:off x="6096000" y="325965"/>
            <a:ext cx="5434013" cy="34035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81964" y="415186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Firmin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640667" y="4758267"/>
            <a:ext cx="68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145867" y="4470400"/>
            <a:ext cx="1034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Maxence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279467" y="4470400"/>
            <a:ext cx="112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Alexandre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507066" y="5144533"/>
            <a:ext cx="9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Maxime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989565" y="4334933"/>
            <a:ext cx="95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Léonard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941734" y="5329199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Guillaume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46667" y="6112933"/>
            <a:ext cx="262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Tanguy </a:t>
            </a:r>
            <a:r>
              <a:rPr lang="fr-FR" dirty="0" err="1" smtClean="0"/>
              <a:t>was</a:t>
            </a:r>
            <a:r>
              <a:rPr lang="fr-FR" dirty="0" smtClean="0"/>
              <a:t> absent </a:t>
            </a:r>
            <a:r>
              <a:rPr lang="fr-FR" dirty="0" err="1" smtClean="0"/>
              <a:t>today</a:t>
            </a:r>
            <a:r>
              <a:rPr lang="fr-FR" dirty="0" smtClean="0"/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0080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6" r="8556"/>
          <a:stretch/>
        </p:blipFill>
        <p:spPr>
          <a:xfrm>
            <a:off x="604308" y="482599"/>
            <a:ext cx="5305425" cy="2747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8" r="15556" b="12592"/>
          <a:stretch/>
        </p:blipFill>
        <p:spPr>
          <a:xfrm>
            <a:off x="6350001" y="482599"/>
            <a:ext cx="5232400" cy="30522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79600" y="455506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Benoit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673600" y="4555067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Lilian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467600" y="4555067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Léopold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879600" y="599440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Léa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673600" y="574040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Ilona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467600" y="5621867"/>
            <a:ext cx="72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Bryan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9861911" y="4555067"/>
            <a:ext cx="72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Alexis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9821662" y="574040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Ilona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2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015067" y="491067"/>
            <a:ext cx="873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2. You </a:t>
            </a:r>
            <a:r>
              <a:rPr lang="fr-FR" dirty="0" err="1" smtClean="0"/>
              <a:t>now</a:t>
            </a:r>
            <a:r>
              <a:rPr lang="fr-FR" dirty="0" smtClean="0"/>
              <a:t> know </a:t>
            </a:r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from</a:t>
            </a:r>
            <a:r>
              <a:rPr lang="fr-FR" dirty="0" smtClean="0"/>
              <a:t>. Can </a:t>
            </a:r>
            <a:r>
              <a:rPr lang="fr-FR" dirty="0" err="1" smtClean="0"/>
              <a:t>you</a:t>
            </a:r>
            <a:r>
              <a:rPr lang="fr-FR" dirty="0" smtClean="0"/>
              <a:t> insert a </a:t>
            </a:r>
            <a:r>
              <a:rPr lang="fr-FR" dirty="0" err="1" smtClean="0"/>
              <a:t>map</a:t>
            </a:r>
            <a:r>
              <a:rPr lang="fr-FR" dirty="0" smtClean="0"/>
              <a:t> of the area </a:t>
            </a:r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from</a:t>
            </a:r>
            <a:r>
              <a:rPr lang="fr-FR" dirty="0" smtClean="0"/>
              <a:t>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4032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08667" y="355600"/>
            <a:ext cx="9458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3. Have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listened</a:t>
            </a:r>
            <a:r>
              <a:rPr lang="fr-FR" dirty="0" smtClean="0"/>
              <a:t> to us </a:t>
            </a:r>
            <a:r>
              <a:rPr lang="fr-FR" dirty="0" err="1" smtClean="0"/>
              <a:t>carefully</a:t>
            </a:r>
            <a:r>
              <a:rPr lang="fr-FR" dirty="0" smtClean="0"/>
              <a:t>? If </a:t>
            </a:r>
            <a:r>
              <a:rPr lang="fr-FR" dirty="0" err="1" smtClean="0"/>
              <a:t>so</a:t>
            </a:r>
            <a:r>
              <a:rPr lang="fr-FR" dirty="0" smtClean="0"/>
              <a:t>,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know </a:t>
            </a:r>
            <a:r>
              <a:rPr lang="fr-FR" dirty="0" err="1" smtClean="0"/>
              <a:t>what</a:t>
            </a:r>
            <a:r>
              <a:rPr lang="fr-FR" dirty="0" smtClean="0"/>
              <a:t> are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favourite</a:t>
            </a:r>
            <a:r>
              <a:rPr lang="fr-FR" dirty="0" smtClean="0"/>
              <a:t> social networks. </a:t>
            </a:r>
          </a:p>
          <a:p>
            <a:r>
              <a:rPr lang="fr-FR" dirty="0" smtClean="0"/>
              <a:t> List </a:t>
            </a:r>
            <a:r>
              <a:rPr lang="fr-FR" dirty="0" err="1" smtClean="0"/>
              <a:t>them</a:t>
            </a:r>
            <a:r>
              <a:rPr lang="fr-FR" dirty="0" smtClean="0"/>
              <a:t> all.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55193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104</Words>
  <Application>Microsoft Macintosh PowerPoint</Application>
  <PresentationFormat>Grand écran</PresentationFormat>
  <Paragraphs>31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Apple Chancery</vt:lpstr>
      <vt:lpstr>Calibri</vt:lpstr>
      <vt:lpstr>Calibri Light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stephanie peyroulan</dc:creator>
  <cp:lastModifiedBy>stephanie peyroulan</cp:lastModifiedBy>
  <cp:revision>3</cp:revision>
  <dcterms:created xsi:type="dcterms:W3CDTF">2016-11-28T18:15:19Z</dcterms:created>
  <dcterms:modified xsi:type="dcterms:W3CDTF">2016-11-28T18:35:41Z</dcterms:modified>
</cp:coreProperties>
</file>