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62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38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62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98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969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73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96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57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69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4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92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461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60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67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11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925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34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5C1E-C841-4471-8794-9E2FF398B5FB}" type="datetimeFigureOut">
              <a:rPr lang="de-DE" smtClean="0"/>
              <a:t>21.01.2019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242E-4ACF-4056-A69F-9D05E2428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3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160" y="1805255"/>
            <a:ext cx="7070942" cy="1825096"/>
          </a:xfrm>
        </p:spPr>
        <p:txBody>
          <a:bodyPr/>
          <a:lstStyle/>
          <a:p>
            <a:pPr algn="ctr"/>
            <a:r>
              <a:rPr lang="de-DE" dirty="0" smtClean="0"/>
              <a:t>Bad Kreuznach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07" y="1564472"/>
            <a:ext cx="4956352" cy="275352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522551" y="4318001"/>
            <a:ext cx="21050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www.bad-kreuznach-tourist.de</a:t>
            </a:r>
          </a:p>
        </p:txBody>
      </p:sp>
    </p:spTree>
    <p:extLst>
      <p:ext uri="{BB962C8B-B14F-4D97-AF65-F5344CB8AC3E}">
        <p14:creationId xmlns:p14="http://schemas.microsoft.com/office/powerpoint/2010/main" val="4177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Facts &amp; </a:t>
            </a:r>
            <a:r>
              <a:rPr lang="de-DE" dirty="0" err="1" smtClean="0"/>
              <a:t>figures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94560"/>
            <a:ext cx="7318332" cy="4024125"/>
          </a:xfrm>
        </p:spPr>
        <p:txBody>
          <a:bodyPr/>
          <a:lstStyle/>
          <a:p>
            <a:r>
              <a:rPr lang="en-GB" dirty="0" smtClean="0"/>
              <a:t>approximately 50 000 residents</a:t>
            </a:r>
          </a:p>
          <a:p>
            <a:r>
              <a:rPr lang="en-GB" dirty="0" smtClean="0"/>
              <a:t>placed in Rhineland-Palatinate</a:t>
            </a:r>
          </a:p>
          <a:p>
            <a:r>
              <a:rPr lang="en-GB" dirty="0" smtClean="0"/>
              <a:t>5 districts (</a:t>
            </a:r>
            <a:r>
              <a:rPr lang="en-GB" dirty="0" err="1" smtClean="0"/>
              <a:t>Bosenheim</a:t>
            </a:r>
            <a:r>
              <a:rPr lang="en-GB" dirty="0" smtClean="0"/>
              <a:t>, </a:t>
            </a:r>
            <a:r>
              <a:rPr lang="en-GB" dirty="0" err="1" smtClean="0"/>
              <a:t>Planig</a:t>
            </a:r>
            <a:r>
              <a:rPr lang="en-GB" dirty="0" smtClean="0"/>
              <a:t>, </a:t>
            </a:r>
            <a:r>
              <a:rPr lang="en-GB" dirty="0" err="1" smtClean="0"/>
              <a:t>Ippesheim</a:t>
            </a:r>
            <a:r>
              <a:rPr lang="en-GB" dirty="0" smtClean="0"/>
              <a:t>, </a:t>
            </a:r>
            <a:r>
              <a:rPr lang="en-GB" dirty="0" err="1" smtClean="0"/>
              <a:t>Winzenheim</a:t>
            </a:r>
            <a:r>
              <a:rPr lang="en-GB" dirty="0" smtClean="0"/>
              <a:t> and Bad </a:t>
            </a:r>
            <a:r>
              <a:rPr lang="en-GB" dirty="0" err="1" smtClean="0"/>
              <a:t>Münster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City is divided into two parts: old town and new town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297" y="2194560"/>
            <a:ext cx="4024125" cy="402412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943487" y="6218685"/>
            <a:ext cx="18277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www.ich-geh-wandern.de</a:t>
            </a:r>
          </a:p>
        </p:txBody>
      </p:sp>
    </p:spTree>
    <p:extLst>
      <p:ext uri="{BB962C8B-B14F-4D97-AF65-F5344CB8AC3E}">
        <p14:creationId xmlns:p14="http://schemas.microsoft.com/office/powerpoint/2010/main" val="41364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Bridge </a:t>
            </a:r>
            <a:r>
              <a:rPr lang="de-DE" dirty="0" err="1" smtClean="0"/>
              <a:t>houses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94560"/>
            <a:ext cx="5677422" cy="4024125"/>
          </a:xfrm>
        </p:spPr>
        <p:txBody>
          <a:bodyPr>
            <a:normAutofit/>
          </a:bodyPr>
          <a:lstStyle/>
          <a:p>
            <a:r>
              <a:rPr lang="en-GB" dirty="0" smtClean="0"/>
              <a:t>Built in 1480  on top of the old </a:t>
            </a:r>
            <a:r>
              <a:rPr lang="en-GB" dirty="0" err="1" smtClean="0"/>
              <a:t>Nahe</a:t>
            </a:r>
            <a:r>
              <a:rPr lang="en-GB" dirty="0" smtClean="0"/>
              <a:t> Bridge </a:t>
            </a:r>
          </a:p>
          <a:p>
            <a:r>
              <a:rPr lang="en-GB" dirty="0" smtClean="0"/>
              <a:t>Bridge was built to unite Bad </a:t>
            </a:r>
            <a:r>
              <a:rPr lang="en-GB" dirty="0" err="1" smtClean="0"/>
              <a:t>Kreuznach</a:t>
            </a:r>
            <a:r>
              <a:rPr lang="en-GB" dirty="0" smtClean="0"/>
              <a:t> </a:t>
            </a:r>
          </a:p>
          <a:p>
            <a:r>
              <a:rPr lang="en-GB" dirty="0" smtClean="0"/>
              <a:t>At first it was not planned to built houses on the bridge </a:t>
            </a:r>
          </a:p>
          <a:p>
            <a:r>
              <a:rPr lang="en-GB" dirty="0" smtClean="0"/>
              <a:t>A bullet that dates back to the 30 Years </a:t>
            </a:r>
            <a:r>
              <a:rPr lang="en-GB" dirty="0"/>
              <a:t>W</a:t>
            </a:r>
            <a:r>
              <a:rPr lang="en-GB" dirty="0" smtClean="0"/>
              <a:t>ar can be seen in one of the houses</a:t>
            </a:r>
          </a:p>
          <a:p>
            <a:endParaRPr lang="en-GB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99" y="2057401"/>
            <a:ext cx="5216907" cy="372636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316949" y="5783763"/>
            <a:ext cx="21050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www.bad-kreuznach-tourist.de</a:t>
            </a:r>
          </a:p>
        </p:txBody>
      </p:sp>
    </p:spTree>
    <p:extLst>
      <p:ext uri="{BB962C8B-B14F-4D97-AF65-F5344CB8AC3E}">
        <p14:creationId xmlns:p14="http://schemas.microsoft.com/office/powerpoint/2010/main" val="14397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Jahrmarkt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94560"/>
            <a:ext cx="6053203" cy="4024125"/>
          </a:xfrm>
        </p:spPr>
        <p:txBody>
          <a:bodyPr/>
          <a:lstStyle/>
          <a:p>
            <a:r>
              <a:rPr lang="de-DE" dirty="0" smtClean="0"/>
              <a:t>Festival in Bad Kreuznach </a:t>
            </a:r>
            <a:r>
              <a:rPr lang="de-DE" dirty="0" err="1" smtClean="0"/>
              <a:t>once</a:t>
            </a:r>
            <a:r>
              <a:rPr lang="de-DE" dirty="0" smtClean="0"/>
              <a:t> a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</a:p>
          <a:p>
            <a:r>
              <a:rPr lang="de-DE" dirty="0" smtClean="0"/>
              <a:t>Every 3rd </a:t>
            </a:r>
            <a:r>
              <a:rPr lang="de-DE" dirty="0" err="1" smtClean="0"/>
              <a:t>weekend</a:t>
            </a:r>
            <a:r>
              <a:rPr lang="de-DE" dirty="0" smtClean="0"/>
              <a:t> in </a:t>
            </a:r>
            <a:r>
              <a:rPr lang="de-DE" dirty="0"/>
              <a:t>A</a:t>
            </a:r>
            <a:r>
              <a:rPr lang="de-DE" dirty="0" smtClean="0"/>
              <a:t>ugust </a:t>
            </a:r>
          </a:p>
          <a:p>
            <a:r>
              <a:rPr lang="de-DE" dirty="0" smtClean="0"/>
              <a:t>500 000 </a:t>
            </a:r>
            <a:r>
              <a:rPr lang="de-DE" dirty="0" err="1" smtClean="0"/>
              <a:t>visitiors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 smtClean="0"/>
          </a:p>
          <a:p>
            <a:r>
              <a:rPr lang="de-DE" dirty="0" smtClean="0"/>
              <a:t>First „ Jahrmarkt“ was 1810</a:t>
            </a:r>
          </a:p>
          <a:p>
            <a:r>
              <a:rPr lang="de-DE" dirty="0" err="1" smtClean="0"/>
              <a:t>Everybody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meet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</a:p>
          <a:p>
            <a:r>
              <a:rPr lang="de-DE" dirty="0" smtClean="0"/>
              <a:t>Lots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rollercoasters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attractions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81" y="1893935"/>
            <a:ext cx="5582433" cy="41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Salinas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94560"/>
            <a:ext cx="5314167" cy="4024125"/>
          </a:xfrm>
        </p:spPr>
        <p:txBody>
          <a:bodyPr/>
          <a:lstStyle/>
          <a:p>
            <a:r>
              <a:rPr lang="de-DE" dirty="0" err="1" smtClean="0"/>
              <a:t>Europes</a:t>
            </a:r>
            <a:r>
              <a:rPr lang="de-DE" dirty="0" smtClean="0"/>
              <a:t> </a:t>
            </a:r>
            <a:r>
              <a:rPr lang="de-DE" dirty="0" err="1" smtClean="0"/>
              <a:t>biggest</a:t>
            </a:r>
            <a:r>
              <a:rPr lang="de-DE" dirty="0" smtClean="0"/>
              <a:t> </a:t>
            </a:r>
            <a:r>
              <a:rPr lang="de-DE" dirty="0" err="1" smtClean="0"/>
              <a:t>salina</a:t>
            </a:r>
            <a:r>
              <a:rPr lang="de-DE" dirty="0" smtClean="0"/>
              <a:t> park</a:t>
            </a:r>
          </a:p>
          <a:p>
            <a:r>
              <a:rPr lang="de-DE" dirty="0" smtClean="0"/>
              <a:t>„Bad“ in Bad Kreuznach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 „</a:t>
            </a:r>
            <a:r>
              <a:rPr lang="de-DE" dirty="0" err="1" smtClean="0"/>
              <a:t>spa</a:t>
            </a:r>
            <a:r>
              <a:rPr lang="de-DE" dirty="0" smtClean="0"/>
              <a:t>/</a:t>
            </a:r>
            <a:r>
              <a:rPr lang="de-DE" dirty="0" err="1" smtClean="0"/>
              <a:t>cure</a:t>
            </a:r>
            <a:r>
              <a:rPr lang="de-DE" dirty="0" smtClean="0"/>
              <a:t>“</a:t>
            </a:r>
          </a:p>
          <a:p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respiratory</a:t>
            </a:r>
            <a:r>
              <a:rPr lang="de-DE" dirty="0" smtClean="0"/>
              <a:t> </a:t>
            </a:r>
            <a:r>
              <a:rPr lang="de-DE" dirty="0" err="1" smtClean="0"/>
              <a:t>diseases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salinas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inhale</a:t>
            </a:r>
            <a:r>
              <a:rPr lang="de-DE" dirty="0" smtClean="0"/>
              <a:t> </a:t>
            </a:r>
            <a:r>
              <a:rPr lang="de-DE" dirty="0" err="1" smtClean="0"/>
              <a:t>salty</a:t>
            </a:r>
            <a:r>
              <a:rPr lang="de-DE" dirty="0" smtClean="0"/>
              <a:t> </a:t>
            </a:r>
            <a:r>
              <a:rPr lang="de-DE" dirty="0" err="1" smtClean="0"/>
              <a:t>air</a:t>
            </a:r>
            <a:endParaRPr lang="de-DE" dirty="0" smtClean="0"/>
          </a:p>
          <a:p>
            <a:r>
              <a:rPr lang="de-DE" dirty="0" err="1" smtClean="0"/>
              <a:t>Built</a:t>
            </a:r>
            <a:r>
              <a:rPr lang="de-DE" dirty="0" smtClean="0"/>
              <a:t> in 1732</a:t>
            </a:r>
          </a:p>
          <a:p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pumped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500 m </a:t>
            </a:r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wells</a:t>
            </a:r>
            <a:endParaRPr lang="de-DE" dirty="0" smtClean="0"/>
          </a:p>
          <a:p>
            <a:r>
              <a:rPr lang="de-DE" dirty="0" smtClean="0"/>
              <a:t>9 </a:t>
            </a:r>
            <a:r>
              <a:rPr lang="de-DE" dirty="0" err="1" smtClean="0"/>
              <a:t>meters</a:t>
            </a:r>
            <a:r>
              <a:rPr lang="de-DE" dirty="0" smtClean="0"/>
              <a:t> </a:t>
            </a:r>
            <a:r>
              <a:rPr lang="de-DE" dirty="0" err="1" smtClean="0"/>
              <a:t>tall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9824" t="-835" r="8449" b="835"/>
          <a:stretch/>
        </p:blipFill>
        <p:spPr>
          <a:xfrm>
            <a:off x="5874705" y="2194560"/>
            <a:ext cx="5937339" cy="300141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703478" y="5195979"/>
            <a:ext cx="22797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http://www.gradierwerk-saline.de</a:t>
            </a:r>
          </a:p>
        </p:txBody>
      </p:sp>
    </p:spTree>
    <p:extLst>
      <p:ext uri="{BB962C8B-B14F-4D97-AF65-F5344CB8AC3E}">
        <p14:creationId xmlns:p14="http://schemas.microsoft.com/office/powerpoint/2010/main" val="18679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Roseninsel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94560"/>
            <a:ext cx="5589740" cy="4024125"/>
          </a:xfrm>
        </p:spPr>
        <p:txBody>
          <a:bodyPr/>
          <a:lstStyle/>
          <a:p>
            <a:r>
              <a:rPr lang="de-DE" dirty="0" smtClean="0"/>
              <a:t>„Island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roses</a:t>
            </a:r>
            <a:r>
              <a:rPr lang="de-DE" dirty="0" smtClean="0"/>
              <a:t>“ – link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salina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municipal</a:t>
            </a:r>
            <a:r>
              <a:rPr lang="de-DE" dirty="0" smtClean="0"/>
              <a:t> </a:t>
            </a:r>
            <a:r>
              <a:rPr lang="de-DE" dirty="0" err="1" smtClean="0"/>
              <a:t>spa</a:t>
            </a:r>
            <a:r>
              <a:rPr lang="de-DE" dirty="0" smtClean="0"/>
              <a:t> </a:t>
            </a:r>
            <a:r>
              <a:rPr lang="de-DE" dirty="0" err="1" smtClean="0"/>
              <a:t>gardens</a:t>
            </a:r>
            <a:endParaRPr lang="de-DE" dirty="0" smtClean="0"/>
          </a:p>
          <a:p>
            <a:r>
              <a:rPr lang="de-DE" dirty="0" err="1" smtClean="0"/>
              <a:t>Created</a:t>
            </a:r>
            <a:r>
              <a:rPr lang="de-DE" dirty="0" smtClean="0"/>
              <a:t> in 1905</a:t>
            </a:r>
          </a:p>
          <a:p>
            <a:r>
              <a:rPr lang="de-DE" dirty="0" smtClean="0"/>
              <a:t>Great </a:t>
            </a:r>
            <a:r>
              <a:rPr lang="de-DE" dirty="0" err="1" smtClean="0"/>
              <a:t>variety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roses</a:t>
            </a:r>
            <a:endParaRPr lang="de-DE" dirty="0" smtClean="0"/>
          </a:p>
          <a:p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beautiful</a:t>
            </a:r>
            <a:r>
              <a:rPr lang="de-DE" dirty="0" smtClean="0"/>
              <a:t> in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river</a:t>
            </a:r>
            <a:endParaRPr lang="de-DE" dirty="0" smtClean="0"/>
          </a:p>
          <a:p>
            <a:r>
              <a:rPr lang="de-DE" dirty="0" smtClean="0"/>
              <a:t>Tourist </a:t>
            </a:r>
            <a:r>
              <a:rPr lang="de-DE" dirty="0" err="1" smtClean="0"/>
              <a:t>magnet</a:t>
            </a:r>
            <a:r>
              <a:rPr lang="de-DE" dirty="0" smtClean="0"/>
              <a:t> in </a:t>
            </a:r>
            <a:r>
              <a:rPr lang="de-DE" dirty="0" err="1" smtClean="0"/>
              <a:t>spa</a:t>
            </a:r>
            <a:r>
              <a:rPr lang="de-DE" dirty="0" smtClean="0"/>
              <a:t>/ </a:t>
            </a:r>
            <a:r>
              <a:rPr lang="de-DE" dirty="0" err="1" smtClean="0"/>
              <a:t>hotel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540" y="2194560"/>
            <a:ext cx="5686816" cy="322252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066416" y="5366091"/>
            <a:ext cx="21050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www.bad-kreuznach-tourist.de</a:t>
            </a:r>
          </a:p>
        </p:txBody>
      </p:sp>
    </p:spTree>
    <p:extLst>
      <p:ext uri="{BB962C8B-B14F-4D97-AF65-F5344CB8AC3E}">
        <p14:creationId xmlns:p14="http://schemas.microsoft.com/office/powerpoint/2010/main" val="31139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Roman </a:t>
            </a:r>
            <a:r>
              <a:rPr lang="de-DE" dirty="0" err="1" smtClean="0"/>
              <a:t>heritage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94560"/>
            <a:ext cx="4575132" cy="4024125"/>
          </a:xfrm>
        </p:spPr>
        <p:txBody>
          <a:bodyPr/>
          <a:lstStyle/>
          <a:p>
            <a:r>
              <a:rPr lang="de-DE" dirty="0" smtClean="0"/>
              <a:t>Romans </a:t>
            </a:r>
            <a:r>
              <a:rPr lang="de-DE" dirty="0" err="1" smtClean="0"/>
              <a:t>halls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preserved</a:t>
            </a:r>
            <a:r>
              <a:rPr lang="de-DE" dirty="0" smtClean="0"/>
              <a:t> </a:t>
            </a:r>
            <a:r>
              <a:rPr lang="de-DE" dirty="0" err="1" smtClean="0"/>
              <a:t>mosaics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Roman </a:t>
            </a:r>
            <a:r>
              <a:rPr lang="de-DE" dirty="0" err="1" smtClean="0"/>
              <a:t>villa</a:t>
            </a:r>
            <a:endParaRPr lang="de-DE" dirty="0" smtClean="0"/>
          </a:p>
          <a:p>
            <a:r>
              <a:rPr lang="de-DE" dirty="0" smtClean="0"/>
              <a:t>Original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pipes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Romans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seen</a:t>
            </a:r>
            <a:endParaRPr lang="de-DE" dirty="0" smtClean="0"/>
          </a:p>
          <a:p>
            <a:r>
              <a:rPr lang="de-DE" dirty="0" smtClean="0"/>
              <a:t>Roman </a:t>
            </a:r>
            <a:r>
              <a:rPr lang="de-DE" dirty="0" err="1" smtClean="0"/>
              <a:t>halls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 back </a:t>
            </a:r>
            <a:r>
              <a:rPr lang="de-DE" dirty="0" err="1" smtClean="0"/>
              <a:t>to</a:t>
            </a:r>
            <a:r>
              <a:rPr lang="de-DE" dirty="0" smtClean="0"/>
              <a:t> 3rd </a:t>
            </a:r>
            <a:r>
              <a:rPr lang="de-DE" dirty="0" err="1" smtClean="0"/>
              <a:t>century</a:t>
            </a:r>
            <a:r>
              <a:rPr lang="de-DE" dirty="0" smtClean="0"/>
              <a:t> AD</a:t>
            </a:r>
          </a:p>
          <a:p>
            <a:r>
              <a:rPr lang="de-DE" dirty="0" err="1" smtClean="0"/>
              <a:t>Located</a:t>
            </a:r>
            <a:r>
              <a:rPr lang="de-DE" dirty="0" smtClean="0"/>
              <a:t> in a </a:t>
            </a:r>
            <a:r>
              <a:rPr lang="de-DE" dirty="0" err="1" smtClean="0"/>
              <a:t>big</a:t>
            </a:r>
            <a:r>
              <a:rPr lang="de-DE" dirty="0" smtClean="0"/>
              <a:t> park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popular</a:t>
            </a:r>
            <a:r>
              <a:rPr lang="de-DE" dirty="0" smtClean="0"/>
              <a:t> </a:t>
            </a:r>
            <a:r>
              <a:rPr lang="de-DE" dirty="0" err="1" smtClean="0"/>
              <a:t>spot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weddings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69" y="2194560"/>
            <a:ext cx="5611660" cy="320987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693595" y="5422668"/>
            <a:ext cx="16482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http://www.media-k.eu</a:t>
            </a:r>
          </a:p>
        </p:txBody>
      </p:sp>
    </p:spTree>
    <p:extLst>
      <p:ext uri="{BB962C8B-B14F-4D97-AF65-F5344CB8AC3E}">
        <p14:creationId xmlns:p14="http://schemas.microsoft.com/office/powerpoint/2010/main" val="20255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258</Words>
  <Application>Microsoft Office PowerPoint</Application>
  <PresentationFormat>Breitbild</PresentationFormat>
  <Paragraphs>43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Kondensstreifen</vt:lpstr>
      <vt:lpstr>Bad Kreuznach</vt:lpstr>
      <vt:lpstr>Facts &amp; figures</vt:lpstr>
      <vt:lpstr>Bridge houses</vt:lpstr>
      <vt:lpstr>Jahrmarkt</vt:lpstr>
      <vt:lpstr>Salinas</vt:lpstr>
      <vt:lpstr>Roseninsel</vt:lpstr>
      <vt:lpstr>Roman heritage</vt:lpstr>
    </vt:vector>
  </TitlesOfParts>
  <Company>MNS+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Kreuznach</dc:title>
  <dc:creator>Liebelt, Johanna (liebjoha00)</dc:creator>
  <cp:lastModifiedBy>Barkanowitz, Esther</cp:lastModifiedBy>
  <cp:revision>10</cp:revision>
  <dcterms:created xsi:type="dcterms:W3CDTF">2019-01-15T14:05:09Z</dcterms:created>
  <dcterms:modified xsi:type="dcterms:W3CDTF">2019-01-21T15:43:29Z</dcterms:modified>
</cp:coreProperties>
</file>