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F0302020204030203" pitchFamily="34" charset="77"/>
      <p:regular r:id="rId10"/>
      <p:bold r:id="rId11"/>
      <p:italic r:id="rId12"/>
      <p:boldItalic r:id="rId13"/>
    </p:embeddedFont>
    <p:embeddedFont>
      <p:font typeface="Montserrat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E8F39B-5249-44C1-8869-987237BFE65F}">
  <a:tblStyle styleId="{4EE8F39B-5249-44C1-8869-987237BFE6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40" d="100"/>
          <a:sy n="140" d="100"/>
        </p:scale>
        <p:origin x="8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7676093d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7676093d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7676093d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7676093d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7676093d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7676093d4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7676093d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7676093d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7676093d4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7676093d4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7676093d4_1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7676093d4_1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135325" y="1125375"/>
            <a:ext cx="50175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5980">
                <a:latin typeface="Times New Roman"/>
                <a:ea typeface="Times New Roman"/>
                <a:cs typeface="Times New Roman"/>
                <a:sym typeface="Times New Roman"/>
              </a:rPr>
              <a:t>The Succesful Job Interview</a:t>
            </a:r>
            <a:r>
              <a:rPr lang="en-GB" sz="5980"/>
              <a:t> </a:t>
            </a:r>
            <a:endParaRPr sz="598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7299800" y="4448675"/>
            <a:ext cx="15771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Group 5</a:t>
            </a:r>
            <a:endParaRPr sz="2400"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825" y="3077375"/>
            <a:ext cx="3599125" cy="17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Google Shape;141;p14"/>
          <p:cNvGraphicFramePr/>
          <p:nvPr/>
        </p:nvGraphicFramePr>
        <p:xfrm>
          <a:off x="1128350" y="103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{4EE8F39B-5249-44C1-8869-987237BFE65F}</a:tableStyleId>
              </a:tblPr>
              <a:tblGrid>
                <a:gridCol w="360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DO’S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DON’TS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Making yourself presentable and good looking, dress appropriately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 not lie about your skills, qualifications and experiences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Bring your CV, and be prepared for standard job interview questions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 not act rudely, don’t try to be arrogant because it won’t help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Make yourself stand out from other potential employees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 not arrive late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Effectively communicate your skills, your goals, your passion 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Don’t make negative comments about your last job/colleagues.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Display a positive attitude regardless the topic of conversation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 not use your smartphone during your interview</a:t>
                      </a:r>
                      <a:endParaRPr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2" name="Google Shape;142;p14"/>
          <p:cNvSpPr txBox="1"/>
          <p:nvPr/>
        </p:nvSpPr>
        <p:spPr>
          <a:xfrm>
            <a:off x="1157700" y="215000"/>
            <a:ext cx="549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DO IT … OR JUST DON’T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WHAT IS AN ASSESSMENT CENTRE?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latin typeface="Times New Roman"/>
                <a:ea typeface="Times New Roman"/>
                <a:cs typeface="Times New Roman"/>
                <a:sym typeface="Times New Roman"/>
              </a:rPr>
              <a:t>An assessment centre is any combination of more than one objective selection technique used to measure suitability for a job. It usually involves attending a venue along with other candidates for a day or a half day. </a:t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200">
                <a:latin typeface="Times New Roman"/>
                <a:ea typeface="Times New Roman"/>
                <a:cs typeface="Times New Roman"/>
                <a:sym typeface="Times New Roman"/>
              </a:rPr>
              <a:t>An assessment center is a method that many organizations use to identify management potential and determine candidate's suitability for higher functional positions.</a:t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7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2429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375" y="3224800"/>
            <a:ext cx="2540525" cy="1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IS IT THE SAME AS AN INTERVIEW?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545325" y="1307850"/>
            <a:ext cx="5292300" cy="3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16">
                <a:latin typeface="Times New Roman"/>
                <a:ea typeface="Times New Roman"/>
                <a:cs typeface="Times New Roman"/>
                <a:sym typeface="Times New Roman"/>
              </a:rPr>
              <a:t>Interviews are 1 person generally. Assessment centres are numerous employees at once.</a:t>
            </a:r>
            <a:endParaRPr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16">
                <a:latin typeface="Times New Roman"/>
                <a:ea typeface="Times New Roman"/>
                <a:cs typeface="Times New Roman"/>
                <a:sym typeface="Times New Roman"/>
              </a:rPr>
              <a:t>Interviews are shorter, because Assessment centres generally last a day. </a:t>
            </a:r>
            <a:endParaRPr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91">
                <a:latin typeface="Times New Roman"/>
                <a:ea typeface="Times New Roman"/>
                <a:cs typeface="Times New Roman"/>
                <a:sym typeface="Times New Roman"/>
              </a:rPr>
              <a:t>Assessment centres  focus more on measuring job-related behaviors and skills.</a:t>
            </a:r>
            <a:endParaRPr sz="204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400"/>
              <a:t> </a:t>
            </a:r>
            <a:endParaRPr sz="1400"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625" y="1834300"/>
            <a:ext cx="3023626" cy="199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WHAT SKILLS DO YOU NEED FOR THIS?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1239400" y="1512075"/>
            <a:ext cx="7097100" cy="32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GB" sz="2300">
                <a:latin typeface="Times New Roman"/>
                <a:ea typeface="Times New Roman"/>
                <a:cs typeface="Times New Roman"/>
                <a:sym typeface="Times New Roman"/>
              </a:rPr>
              <a:t>Soft skills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GB" sz="2300">
                <a:latin typeface="Times New Roman"/>
                <a:ea typeface="Times New Roman"/>
                <a:cs typeface="Times New Roman"/>
                <a:sym typeface="Times New Roman"/>
              </a:rPr>
              <a:t>Communication skills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GB" sz="2300">
                <a:latin typeface="Times New Roman"/>
                <a:ea typeface="Times New Roman"/>
                <a:cs typeface="Times New Roman"/>
                <a:sym typeface="Times New Roman"/>
              </a:rPr>
              <a:t>Body language skills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GB" sz="2300">
                <a:latin typeface="Times New Roman"/>
                <a:ea typeface="Times New Roman"/>
                <a:cs typeface="Times New Roman"/>
                <a:sym typeface="Times New Roman"/>
              </a:rPr>
              <a:t>Teamwork skills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GB" sz="2300">
                <a:latin typeface="Times New Roman"/>
                <a:ea typeface="Times New Roman"/>
                <a:cs typeface="Times New Roman"/>
                <a:sym typeface="Times New Roman"/>
              </a:rPr>
              <a:t>Respect deadlines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GB" sz="2300">
                <a:latin typeface="Times New Roman"/>
                <a:ea typeface="Times New Roman"/>
                <a:cs typeface="Times New Roman"/>
                <a:sym typeface="Times New Roman"/>
              </a:rPr>
              <a:t>Leadership skills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GB" sz="2300">
                <a:latin typeface="Times New Roman"/>
                <a:ea typeface="Times New Roman"/>
                <a:cs typeface="Times New Roman"/>
                <a:sym typeface="Times New Roman"/>
              </a:rPr>
              <a:t>Being able to work under pressure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GB" sz="2300">
                <a:latin typeface="Times New Roman"/>
                <a:ea typeface="Times New Roman"/>
                <a:cs typeface="Times New Roman"/>
                <a:sym typeface="Times New Roman"/>
              </a:rPr>
              <a:t>Adaptability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-GB" sz="2300">
                <a:latin typeface="Times New Roman"/>
                <a:ea typeface="Times New Roman"/>
                <a:cs typeface="Times New Roman"/>
                <a:sym typeface="Times New Roman"/>
              </a:rPr>
              <a:t>Creativity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800" y="1042700"/>
            <a:ext cx="3596951" cy="25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11207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Job Interview vs assessment centre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625" y="1416825"/>
            <a:ext cx="4295600" cy="32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75" y="1416825"/>
            <a:ext cx="4180800" cy="328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297500" y="2594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Group 5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1297500" y="966925"/>
            <a:ext cx="7038900" cy="30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1280"/>
              <a:t>Dario                  </a:t>
            </a:r>
            <a:endParaRPr sz="128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280"/>
              <a:t>Leonardo </a:t>
            </a:r>
            <a:endParaRPr sz="128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280"/>
              <a:t> Viola</a:t>
            </a:r>
            <a:endParaRPr sz="128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280"/>
              <a:t>Gary Neville        </a:t>
            </a:r>
            <a:endParaRPr sz="128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280"/>
              <a:t>Flavio</a:t>
            </a:r>
            <a:endParaRPr sz="128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280"/>
              <a:t>Catalin</a:t>
            </a:r>
            <a:endParaRPr sz="128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280"/>
              <a:t>Ana </a:t>
            </a:r>
            <a:endParaRPr sz="128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280"/>
              <a:t>Alessandro </a:t>
            </a:r>
            <a:endParaRPr sz="128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280"/>
              <a:t>Bruno Fernandes</a:t>
            </a:r>
            <a:endParaRPr sz="128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280"/>
              <a:t>Matei</a:t>
            </a:r>
            <a:endParaRPr sz="128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-GB" sz="1280"/>
              <a:t>Beatriz </a:t>
            </a:r>
            <a:endParaRPr sz="128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en-GB" sz="1280"/>
              <a:t>North Chadderton</a:t>
            </a:r>
            <a:endParaRPr sz="128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Macintosh PowerPoint</Application>
  <PresentationFormat>On-screen Show (16:9)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Lato</vt:lpstr>
      <vt:lpstr>Arial</vt:lpstr>
      <vt:lpstr>Montserrat</vt:lpstr>
      <vt:lpstr>Focus</vt:lpstr>
      <vt:lpstr>The Succesful Job Interview </vt:lpstr>
      <vt:lpstr>PowerPoint Presentation</vt:lpstr>
      <vt:lpstr>WHAT IS AN ASSESSMENT CENTRE?</vt:lpstr>
      <vt:lpstr>IS IT THE SAME AS AN INTERVIEW?</vt:lpstr>
      <vt:lpstr>WHAT SKILLS DO YOU NEED FOR THIS?</vt:lpstr>
      <vt:lpstr>Job Interview vs assessment centre</vt:lpstr>
      <vt:lpstr>Group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Succesful Job Interview </dc:title>
  <cp:lastModifiedBy>A Marsh</cp:lastModifiedBy>
  <cp:revision>1</cp:revision>
  <dcterms:modified xsi:type="dcterms:W3CDTF">2021-05-06T10:41:27Z</dcterms:modified>
</cp:coreProperties>
</file>