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2CDE96-3DF8-466E-8884-9B22F1266E14}" v="42" dt="2021-03-11T08:27:36.416"/>
    <p1510:client id="{FFFF167A-0711-4615-B553-92D2BC4400F8}" v="74" dt="2021-03-11T13:37:16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9334-8447-4321-83F6-086AE90C587B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D5F1-5762-4A74-98BA-0A731C81B2A1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67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9334-8447-4321-83F6-086AE90C587B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D5F1-5762-4A74-98BA-0A731C81B2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7063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9334-8447-4321-83F6-086AE90C587B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D5F1-5762-4A74-98BA-0A731C81B2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93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9334-8447-4321-83F6-086AE90C587B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D5F1-5762-4A74-98BA-0A731C81B2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0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9334-8447-4321-83F6-086AE90C587B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D5F1-5762-4A74-98BA-0A731C81B2A1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16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9334-8447-4321-83F6-086AE90C587B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D5F1-5762-4A74-98BA-0A731C81B2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54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9334-8447-4321-83F6-086AE90C587B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D5F1-5762-4A74-98BA-0A731C81B2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23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9334-8447-4321-83F6-086AE90C587B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D5F1-5762-4A74-98BA-0A731C81B2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823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9334-8447-4321-83F6-086AE90C587B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D5F1-5762-4A74-98BA-0A731C81B2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331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8199334-8447-4321-83F6-086AE90C587B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6BD5F1-5762-4A74-98BA-0A731C81B2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64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9334-8447-4321-83F6-086AE90C587B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D5F1-5762-4A74-98BA-0A731C81B2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524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8199334-8447-4321-83F6-086AE90C587B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6BD5F1-5762-4A74-98BA-0A731C81B2A1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84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CE239F-8F71-41A9-B309-B8153D7831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write</a:t>
            </a:r>
            <a:r>
              <a:rPr lang="de-DE" dirty="0"/>
              <a:t> a proper </a:t>
            </a:r>
            <a:r>
              <a:rPr lang="de-DE" dirty="0" err="1"/>
              <a:t>cover</a:t>
            </a:r>
            <a:r>
              <a:rPr lang="de-DE" dirty="0"/>
              <a:t> </a:t>
            </a:r>
            <a:r>
              <a:rPr lang="de-DE" dirty="0" err="1"/>
              <a:t>letter</a:t>
            </a:r>
          </a:p>
        </p:txBody>
      </p:sp>
    </p:spTree>
    <p:extLst>
      <p:ext uri="{BB962C8B-B14F-4D97-AF65-F5344CB8AC3E}">
        <p14:creationId xmlns:p14="http://schemas.microsoft.com/office/powerpoint/2010/main" val="954234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30279D-DA17-4F7C-B1E6-60B27C200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Address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5121B6-58C7-4523-80B4-CCD8B99ED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de-DE" sz="2800" dirty="0"/>
              <a:t> Put </a:t>
            </a:r>
            <a:r>
              <a:rPr lang="de-DE" sz="2800" dirty="0" err="1"/>
              <a:t>your</a:t>
            </a:r>
            <a:r>
              <a:rPr lang="de-DE" sz="2800" dirty="0"/>
              <a:t> </a:t>
            </a:r>
            <a:r>
              <a:rPr lang="de-DE" sz="2800" dirty="0" err="1"/>
              <a:t>contact</a:t>
            </a:r>
            <a:r>
              <a:rPr lang="de-DE" sz="2800" dirty="0"/>
              <a:t> (</a:t>
            </a:r>
            <a:r>
              <a:rPr lang="de-DE" sz="2800" dirty="0" err="1"/>
              <a:t>name</a:t>
            </a:r>
            <a:r>
              <a:rPr lang="de-DE" sz="2800" dirty="0"/>
              <a:t>/ </a:t>
            </a:r>
            <a:r>
              <a:rPr lang="de-DE" sz="2800" dirty="0" err="1"/>
              <a:t>address</a:t>
            </a:r>
            <a:r>
              <a:rPr lang="de-DE" sz="2800" dirty="0"/>
              <a:t>/</a:t>
            </a:r>
            <a:r>
              <a:rPr lang="de-DE" sz="2800" dirty="0" err="1"/>
              <a:t>tel</a:t>
            </a:r>
            <a:r>
              <a:rPr lang="de-DE" sz="2800" dirty="0"/>
              <a:t>) and </a:t>
            </a:r>
            <a:r>
              <a:rPr lang="de-DE" sz="2800" dirty="0" err="1"/>
              <a:t>the</a:t>
            </a:r>
            <a:r>
              <a:rPr lang="de-DE" sz="2800" dirty="0"/>
              <a:t> date in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right</a:t>
            </a:r>
            <a:r>
              <a:rPr lang="de-DE" sz="2800" dirty="0"/>
              <a:t> </a:t>
            </a:r>
            <a:r>
              <a:rPr lang="de-DE" sz="2800" dirty="0" err="1"/>
              <a:t>or</a:t>
            </a:r>
            <a:r>
              <a:rPr lang="de-DE" sz="2800" dirty="0"/>
              <a:t> </a:t>
            </a:r>
            <a:r>
              <a:rPr lang="de-DE" sz="2800" dirty="0" err="1"/>
              <a:t>left</a:t>
            </a:r>
            <a:r>
              <a:rPr lang="de-DE" sz="2800" dirty="0"/>
              <a:t> </a:t>
            </a:r>
            <a:r>
              <a:rPr lang="de-DE" sz="2800" dirty="0" err="1"/>
              <a:t>corner</a:t>
            </a:r>
            <a:endParaRPr lang="de-DE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de-DE" sz="2800" dirty="0" err="1"/>
              <a:t>Leave</a:t>
            </a:r>
            <a:r>
              <a:rPr lang="de-DE" sz="2800" dirty="0"/>
              <a:t> 2 </a:t>
            </a:r>
            <a:r>
              <a:rPr lang="de-DE" sz="2800" dirty="0" err="1" smtClean="0"/>
              <a:t>lines</a:t>
            </a:r>
            <a:r>
              <a:rPr lang="de-DE" sz="2800" dirty="0" smtClean="0"/>
              <a:t> </a:t>
            </a:r>
            <a:r>
              <a:rPr lang="de-DE" sz="2800" dirty="0" err="1"/>
              <a:t>between</a:t>
            </a:r>
            <a:r>
              <a:rPr lang="de-DE" sz="2800" dirty="0"/>
              <a:t> </a:t>
            </a:r>
            <a:r>
              <a:rPr lang="de-DE" sz="2800" dirty="0" err="1"/>
              <a:t>your</a:t>
            </a:r>
            <a:r>
              <a:rPr lang="de-DE" sz="2800" dirty="0"/>
              <a:t> </a:t>
            </a:r>
            <a:r>
              <a:rPr lang="de-DE" sz="2800" dirty="0" err="1"/>
              <a:t>contacts</a:t>
            </a:r>
            <a:r>
              <a:rPr lang="de-DE" sz="2800" dirty="0"/>
              <a:t> and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company</a:t>
            </a:r>
            <a:r>
              <a:rPr lang="de-DE" sz="2800" dirty="0"/>
              <a:t> </a:t>
            </a:r>
            <a:r>
              <a:rPr lang="de-DE" sz="2800" dirty="0" err="1"/>
              <a:t>you´re</a:t>
            </a:r>
            <a:r>
              <a:rPr lang="de-DE" sz="2800" dirty="0"/>
              <a:t> </a:t>
            </a:r>
            <a:r>
              <a:rPr lang="de-DE" sz="2800" dirty="0" err="1"/>
              <a:t>writing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56135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9D651-A7AE-4BDC-8252-53192FE8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title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EF6BFB-8A6C-413E-A8E5-9908040B9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sz="2800" dirty="0">
                <a:solidFill>
                  <a:schemeClr val="tx1"/>
                </a:solidFill>
              </a:rPr>
              <a:t>Start </a:t>
            </a:r>
            <a:r>
              <a:rPr lang="de-DE" sz="2800" dirty="0" err="1">
                <a:solidFill>
                  <a:schemeClr val="tx1"/>
                </a:solidFill>
              </a:rPr>
              <a:t>with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b="0" i="1" dirty="0">
                <a:solidFill>
                  <a:schemeClr val="tx1"/>
                </a:solidFill>
                <a:effectLst/>
              </a:rPr>
              <a:t>„Dear Sir </a:t>
            </a:r>
            <a:r>
              <a:rPr lang="de-DE" sz="2800" b="0" i="1" dirty="0" err="1">
                <a:solidFill>
                  <a:schemeClr val="tx1"/>
                </a:solidFill>
                <a:effectLst/>
              </a:rPr>
              <a:t>or</a:t>
            </a:r>
            <a:r>
              <a:rPr lang="de-DE" sz="2800" b="0" i="1" dirty="0">
                <a:solidFill>
                  <a:schemeClr val="tx1"/>
                </a:solidFill>
                <a:effectLst/>
              </a:rPr>
              <a:t> Madam“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800" dirty="0">
                <a:solidFill>
                  <a:schemeClr val="tx1"/>
                </a:solidFill>
              </a:rPr>
              <a:t>You </a:t>
            </a:r>
            <a:r>
              <a:rPr lang="de-DE" sz="2800" dirty="0" err="1">
                <a:solidFill>
                  <a:schemeClr val="tx1"/>
                </a:solidFill>
              </a:rPr>
              <a:t>could</a:t>
            </a:r>
            <a:r>
              <a:rPr lang="de-DE" sz="2800" dirty="0">
                <a:solidFill>
                  <a:schemeClr val="tx1"/>
                </a:solidFill>
              </a:rPr>
              <a:t> also </a:t>
            </a:r>
            <a:r>
              <a:rPr lang="de-DE" sz="2800" dirty="0" err="1">
                <a:solidFill>
                  <a:schemeClr val="tx1"/>
                </a:solidFill>
              </a:rPr>
              <a:t>use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b="0" i="1" dirty="0">
                <a:solidFill>
                  <a:schemeClr val="tx1"/>
                </a:solidFill>
                <a:effectLst/>
              </a:rPr>
              <a:t>„Dear Mr/Ms...“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DE" sz="2600" dirty="0" err="1">
                <a:solidFill>
                  <a:schemeClr val="tx1"/>
                </a:solidFill>
              </a:rPr>
              <a:t>Don´t</a:t>
            </a:r>
            <a:r>
              <a:rPr lang="de-DE" sz="2600" dirty="0">
                <a:solidFill>
                  <a:schemeClr val="tx1"/>
                </a:solidFill>
              </a:rPr>
              <a:t>  </a:t>
            </a:r>
            <a:r>
              <a:rPr lang="de-DE" sz="2600" dirty="0" err="1">
                <a:solidFill>
                  <a:schemeClr val="tx1"/>
                </a:solidFill>
              </a:rPr>
              <a:t>use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 err="1">
                <a:solidFill>
                  <a:schemeClr val="tx1"/>
                </a:solidFill>
              </a:rPr>
              <a:t>Mrs</a:t>
            </a:r>
            <a:r>
              <a:rPr lang="de-DE" sz="2600" dirty="0">
                <a:solidFill>
                  <a:schemeClr val="tx1"/>
                </a:solidFill>
              </a:rPr>
              <a:t>, </a:t>
            </a:r>
            <a:r>
              <a:rPr lang="de-DE" sz="2600" dirty="0" err="1">
                <a:solidFill>
                  <a:schemeClr val="tx1"/>
                </a:solidFill>
              </a:rPr>
              <a:t>if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 err="1">
                <a:solidFill>
                  <a:schemeClr val="tx1"/>
                </a:solidFill>
              </a:rPr>
              <a:t>your</a:t>
            </a:r>
            <a:r>
              <a:rPr lang="de-DE" sz="2600" dirty="0">
                <a:solidFill>
                  <a:schemeClr val="tx1"/>
                </a:solidFill>
              </a:rPr>
              <a:t> not </a:t>
            </a:r>
            <a:r>
              <a:rPr lang="de-DE" sz="2600" dirty="0" err="1">
                <a:solidFill>
                  <a:schemeClr val="tx1"/>
                </a:solidFill>
              </a:rPr>
              <a:t>sure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 err="1">
                <a:solidFill>
                  <a:schemeClr val="tx1"/>
                </a:solidFill>
              </a:rPr>
              <a:t>that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 err="1">
                <a:solidFill>
                  <a:schemeClr val="tx1"/>
                </a:solidFill>
              </a:rPr>
              <a:t>the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 err="1">
                <a:solidFill>
                  <a:schemeClr val="tx1"/>
                </a:solidFill>
              </a:rPr>
              <a:t>person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 err="1">
                <a:solidFill>
                  <a:schemeClr val="tx1"/>
                </a:solidFill>
              </a:rPr>
              <a:t>is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 err="1">
                <a:solidFill>
                  <a:schemeClr val="tx1"/>
                </a:solidFill>
              </a:rPr>
              <a:t>married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DE" sz="2600" dirty="0" err="1">
                <a:solidFill>
                  <a:schemeClr val="tx1"/>
                </a:solidFill>
              </a:rPr>
              <a:t>Consider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 err="1">
                <a:solidFill>
                  <a:schemeClr val="tx1"/>
                </a:solidFill>
              </a:rPr>
              <a:t>academic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 err="1">
                <a:solidFill>
                  <a:schemeClr val="tx1"/>
                </a:solidFill>
              </a:rPr>
              <a:t>titles</a:t>
            </a:r>
            <a:endParaRPr lang="de-DE" sz="26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de-DE" sz="2600" dirty="0" err="1">
                <a:solidFill>
                  <a:schemeClr val="tx1"/>
                </a:solidFill>
              </a:rPr>
              <a:t>No</a:t>
            </a:r>
            <a:r>
              <a:rPr lang="de-DE" sz="2600" dirty="0">
                <a:solidFill>
                  <a:schemeClr val="tx1"/>
                </a:solidFill>
              </a:rPr>
              <a:t>  </a:t>
            </a:r>
            <a:r>
              <a:rPr lang="de-DE" sz="2600" dirty="0" err="1">
                <a:solidFill>
                  <a:schemeClr val="tx1"/>
                </a:solidFill>
              </a:rPr>
              <a:t>comma</a:t>
            </a:r>
            <a:r>
              <a:rPr lang="de-DE" sz="2600" dirty="0">
                <a:solidFill>
                  <a:schemeClr val="tx1"/>
                </a:solidFill>
              </a:rPr>
              <a:t> after title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DE" sz="2600" dirty="0">
                <a:solidFill>
                  <a:schemeClr val="tx1"/>
                </a:solidFill>
              </a:rPr>
              <a:t>Start </a:t>
            </a:r>
            <a:r>
              <a:rPr lang="de-DE" sz="2800" b="0" i="0" dirty="0" err="1">
                <a:solidFill>
                  <a:schemeClr val="tx1"/>
                </a:solidFill>
                <a:effectLst/>
              </a:rPr>
              <a:t>sentence</a:t>
            </a:r>
            <a:r>
              <a:rPr lang="de-DE" sz="2800" b="0" i="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b="0" i="0" dirty="0" err="1">
                <a:solidFill>
                  <a:schemeClr val="tx1"/>
                </a:solidFill>
                <a:effectLst/>
              </a:rPr>
              <a:t>with</a:t>
            </a:r>
            <a:r>
              <a:rPr lang="de-DE" sz="2800" b="0" i="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b="0" i="0" dirty="0" err="1">
                <a:solidFill>
                  <a:schemeClr val="tx1"/>
                </a:solidFill>
                <a:effectLst/>
              </a:rPr>
              <a:t>uppercase</a:t>
            </a:r>
            <a:endParaRPr lang="de-DE" sz="28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228735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E7E46-F315-4E46-9702-71C301BFF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Introduction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329441-306A-4463-9D49-B7947F32D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direct reference to the advertised position in your cover letter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Justify your application with your qualifications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800" dirty="0" err="1"/>
              <a:t>Describe</a:t>
            </a:r>
            <a:r>
              <a:rPr lang="de-DE" sz="2800" dirty="0"/>
              <a:t> BRIEFLY </a:t>
            </a:r>
            <a:r>
              <a:rPr lang="en-US" sz="2800" dirty="0"/>
              <a:t>how you can benefit the company and what your </a:t>
            </a:r>
            <a:r>
              <a:rPr lang="en-US" sz="2800" dirty="0">
                <a:cs typeface="Calibri"/>
              </a:rPr>
              <a:t/>
            </a:r>
            <a:br>
              <a:rPr lang="en-US" sz="2800" dirty="0">
                <a:cs typeface="Calibri"/>
              </a:rPr>
            </a:br>
            <a:r>
              <a:rPr lang="en-US" sz="2800" dirty="0"/>
              <a:t>   motivation for the job is</a:t>
            </a:r>
            <a:endParaRPr lang="en-US" sz="2800" dirty="0">
              <a:cs typeface="Calibri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Keep it interesting 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785887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BB7BBA-A463-4D0C-9AB2-11339EDB0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Main </a:t>
            </a:r>
            <a:r>
              <a:rPr lang="de-DE" dirty="0" err="1"/>
              <a:t>part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7CC808-3991-49C0-8C84-80FF85564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de-DE" sz="2800" dirty="0" err="1"/>
              <a:t>Describe</a:t>
            </a:r>
            <a:r>
              <a:rPr lang="de-DE" sz="2800" dirty="0"/>
              <a:t> </a:t>
            </a:r>
            <a:r>
              <a:rPr lang="de-DE" sz="2800" dirty="0" err="1"/>
              <a:t>your</a:t>
            </a:r>
            <a:r>
              <a:rPr lang="de-DE" sz="2800" dirty="0"/>
              <a:t> professional </a:t>
            </a:r>
            <a:r>
              <a:rPr lang="de-DE" sz="2800" dirty="0" err="1"/>
              <a:t>skills</a:t>
            </a:r>
            <a:endParaRPr lang="de-DE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de-DE" sz="2800" dirty="0" err="1"/>
              <a:t>Only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most</a:t>
            </a:r>
            <a:r>
              <a:rPr lang="de-DE" sz="2800" dirty="0"/>
              <a:t> </a:t>
            </a:r>
            <a:r>
              <a:rPr lang="de-DE" sz="2800" dirty="0" err="1"/>
              <a:t>convincing</a:t>
            </a:r>
            <a:r>
              <a:rPr lang="de-DE" sz="2800" dirty="0"/>
              <a:t> </a:t>
            </a:r>
            <a:r>
              <a:rPr lang="de-DE" sz="2800" dirty="0" err="1"/>
              <a:t>practical</a:t>
            </a:r>
            <a:r>
              <a:rPr lang="de-DE" sz="2800" dirty="0"/>
              <a:t> </a:t>
            </a:r>
            <a:r>
              <a:rPr lang="de-DE" sz="2800" dirty="0" err="1"/>
              <a:t>examples</a:t>
            </a:r>
            <a:endParaRPr lang="de-DE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ea typeface="+mn-lt"/>
                <a:cs typeface="+mn-lt"/>
              </a:rPr>
              <a:t>Justify your qualifications with your experience</a:t>
            </a:r>
            <a:endParaRPr lang="de-DE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Make it clear why you want to join this company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45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8782FE-02B4-4037-8CA4-4DB044123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i="0" dirty="0">
                <a:solidFill>
                  <a:srgbClr val="000000"/>
                </a:solidFill>
                <a:effectLst/>
                <a:latin typeface="Open Sans"/>
              </a:rPr>
              <a:t>Farewell/</a:t>
            </a:r>
            <a:r>
              <a:rPr lang="de-DE" b="0" i="0" dirty="0" err="1">
                <a:solidFill>
                  <a:srgbClr val="000000"/>
                </a:solidFill>
                <a:effectLst/>
                <a:latin typeface="Open Sans"/>
              </a:rPr>
              <a:t>Ending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89BD19-92EF-413B-973B-2493E031A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de-DE" sz="2800" dirty="0">
                <a:solidFill>
                  <a:schemeClr val="tx1"/>
                </a:solidFill>
              </a:rPr>
              <a:t>Show </a:t>
            </a:r>
            <a:r>
              <a:rPr lang="de-DE" sz="2800" dirty="0" err="1">
                <a:solidFill>
                  <a:schemeClr val="tx1"/>
                </a:solidFill>
              </a:rPr>
              <a:t>that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you´re</a:t>
            </a:r>
            <a:r>
              <a:rPr lang="de-DE" sz="2800" dirty="0">
                <a:solidFill>
                  <a:schemeClr val="tx1"/>
                </a:solidFill>
              </a:rPr>
              <a:t>  </a:t>
            </a:r>
            <a:r>
              <a:rPr lang="de-DE" sz="2800" dirty="0" err="1">
                <a:solidFill>
                  <a:schemeClr val="tx1"/>
                </a:solidFill>
              </a:rPr>
              <a:t>interested</a:t>
            </a:r>
            <a:r>
              <a:rPr lang="de-DE" sz="2800" dirty="0">
                <a:solidFill>
                  <a:schemeClr val="tx1"/>
                </a:solidFill>
              </a:rPr>
              <a:t> in a </a:t>
            </a:r>
            <a:r>
              <a:rPr lang="de-DE" sz="2800" dirty="0" err="1">
                <a:solidFill>
                  <a:schemeClr val="tx1"/>
                </a:solidFill>
              </a:rPr>
              <a:t>job</a:t>
            </a:r>
            <a:r>
              <a:rPr lang="de-DE" sz="2800" dirty="0">
                <a:solidFill>
                  <a:schemeClr val="tx1"/>
                </a:solidFill>
              </a:rPr>
              <a:t> interview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800" dirty="0">
                <a:solidFill>
                  <a:schemeClr val="tx1"/>
                </a:solidFill>
              </a:rPr>
              <a:t>Use </a:t>
            </a:r>
            <a:r>
              <a:rPr lang="en-US" sz="2800" b="0" i="1" dirty="0">
                <a:solidFill>
                  <a:schemeClr val="tx1"/>
                </a:solidFill>
                <a:effectLst/>
              </a:rPr>
              <a:t>„I look forward to hearing from you“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Put </a:t>
            </a:r>
            <a:r>
              <a:rPr lang="de-DE" sz="2800" b="0" i="1" dirty="0">
                <a:solidFill>
                  <a:srgbClr val="171717"/>
                </a:solidFill>
                <a:effectLst/>
              </a:rPr>
              <a:t>„</a:t>
            </a:r>
            <a:r>
              <a:rPr lang="de-DE" sz="2800" b="0" i="1" dirty="0" err="1">
                <a:solidFill>
                  <a:srgbClr val="171717"/>
                </a:solidFill>
                <a:effectLst/>
              </a:rPr>
              <a:t>Yours</a:t>
            </a:r>
            <a:r>
              <a:rPr lang="de-DE" sz="2800" b="0" i="1" dirty="0">
                <a:solidFill>
                  <a:srgbClr val="171717"/>
                </a:solidFill>
                <a:effectLst/>
              </a:rPr>
              <a:t> </a:t>
            </a:r>
            <a:r>
              <a:rPr lang="de-DE" sz="2800" b="0" i="1" dirty="0" err="1">
                <a:solidFill>
                  <a:srgbClr val="171717"/>
                </a:solidFill>
                <a:effectLst/>
              </a:rPr>
              <a:t>sincerely</a:t>
            </a:r>
            <a:r>
              <a:rPr lang="de-DE" sz="2800" b="0" i="1" dirty="0">
                <a:solidFill>
                  <a:srgbClr val="171717"/>
                </a:solidFill>
                <a:effectLst/>
              </a:rPr>
              <a:t>“ and </a:t>
            </a:r>
            <a:r>
              <a:rPr lang="de-DE" sz="2800" b="0" i="1" dirty="0" err="1">
                <a:solidFill>
                  <a:srgbClr val="171717"/>
                </a:solidFill>
                <a:effectLst/>
              </a:rPr>
              <a:t>your</a:t>
            </a:r>
            <a:r>
              <a:rPr lang="de-DE" sz="2800" b="0" i="1" dirty="0">
                <a:solidFill>
                  <a:srgbClr val="171717"/>
                </a:solidFill>
                <a:effectLst/>
              </a:rPr>
              <a:t> </a:t>
            </a:r>
            <a:r>
              <a:rPr lang="de-DE" sz="2800" b="0" i="1" dirty="0" err="1">
                <a:solidFill>
                  <a:srgbClr val="171717"/>
                </a:solidFill>
                <a:effectLst/>
              </a:rPr>
              <a:t>signature</a:t>
            </a:r>
            <a:r>
              <a:rPr lang="de-DE" sz="2800" b="0" i="1" dirty="0">
                <a:solidFill>
                  <a:srgbClr val="171717"/>
                </a:solidFill>
                <a:effectLst/>
              </a:rPr>
              <a:t> at </a:t>
            </a:r>
            <a:r>
              <a:rPr lang="de-DE" sz="2800" b="0" i="1" dirty="0" err="1">
                <a:solidFill>
                  <a:srgbClr val="171717"/>
                </a:solidFill>
                <a:effectLst/>
              </a:rPr>
              <a:t>the</a:t>
            </a:r>
            <a:r>
              <a:rPr lang="de-DE" sz="2800" b="0" i="1" dirty="0">
                <a:solidFill>
                  <a:srgbClr val="171717"/>
                </a:solidFill>
                <a:effectLst/>
              </a:rPr>
              <a:t> end</a:t>
            </a:r>
            <a:r>
              <a:rPr lang="de-DE" sz="2800" i="1" dirty="0">
                <a:solidFill>
                  <a:srgbClr val="171717"/>
                </a:solidFill>
              </a:rPr>
              <a:t> </a:t>
            </a:r>
            <a:endParaRPr lang="de-DE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426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Advise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166746"/>
            <a:ext cx="1033272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Be</a:t>
            </a:r>
            <a:r>
              <a:rPr lang="de-DE" sz="2800" dirty="0" smtClean="0">
                <a:solidFill>
                  <a:schemeClr val="tx1"/>
                </a:solidFill>
              </a:rPr>
              <a:t> HONEST – do not </a:t>
            </a:r>
            <a:r>
              <a:rPr lang="de-DE" sz="2800" dirty="0" err="1" smtClean="0">
                <a:solidFill>
                  <a:schemeClr val="tx1"/>
                </a:solidFill>
              </a:rPr>
              <a:t>invent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skills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you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don‘t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have</a:t>
            </a:r>
            <a:r>
              <a:rPr lang="de-DE" sz="2800" dirty="0" smtClean="0">
                <a:solidFill>
                  <a:schemeClr val="tx1"/>
                </a:solidFill>
              </a:rPr>
              <a:t/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    </a:t>
            </a:r>
            <a:r>
              <a:rPr lang="de-DE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de-DE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they</a:t>
            </a:r>
            <a:r>
              <a:rPr lang="de-DE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will </a:t>
            </a:r>
            <a:r>
              <a:rPr lang="de-DE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notice</a:t>
            </a:r>
            <a:r>
              <a:rPr lang="de-DE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in </a:t>
            </a:r>
            <a:r>
              <a:rPr lang="de-DE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the</a:t>
            </a:r>
            <a:r>
              <a:rPr lang="de-DE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interview</a:t>
            </a:r>
            <a:endParaRPr lang="de-DE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Use</a:t>
            </a:r>
            <a:r>
              <a:rPr lang="de-DE" sz="2800" dirty="0" smtClean="0">
                <a:solidFill>
                  <a:schemeClr val="tx1"/>
                </a:solidFill>
              </a:rPr>
              <a:t> an </a:t>
            </a:r>
            <a:r>
              <a:rPr lang="de-DE" sz="2800" dirty="0" err="1" smtClean="0">
                <a:solidFill>
                  <a:schemeClr val="tx1"/>
                </a:solidFill>
              </a:rPr>
              <a:t>appropriate</a:t>
            </a:r>
            <a:r>
              <a:rPr lang="de-DE" sz="2800" dirty="0" smtClean="0">
                <a:solidFill>
                  <a:schemeClr val="tx1"/>
                </a:solidFill>
              </a:rPr>
              <a:t> design </a:t>
            </a:r>
            <a:r>
              <a:rPr lang="de-DE" sz="2800" dirty="0" err="1" smtClean="0">
                <a:solidFill>
                  <a:schemeClr val="tx1"/>
                </a:solidFill>
              </a:rPr>
              <a:t>that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fits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the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company</a:t>
            </a:r>
            <a:r>
              <a:rPr lang="de-DE" sz="2800" dirty="0" smtClean="0">
                <a:solidFill>
                  <a:schemeClr val="tx1"/>
                </a:solidFill>
              </a:rPr>
              <a:t>/ </a:t>
            </a:r>
            <a:r>
              <a:rPr lang="de-DE" sz="2800" dirty="0" err="1" smtClean="0">
                <a:solidFill>
                  <a:schemeClr val="tx1"/>
                </a:solidFill>
              </a:rPr>
              <a:t>job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smtClean="0">
                <a:solidFill>
                  <a:schemeClr val="tx1"/>
                </a:solidFill>
              </a:rPr>
              <a:t>Try </a:t>
            </a:r>
            <a:r>
              <a:rPr lang="de-DE" sz="2800" dirty="0" err="1" smtClean="0">
                <a:solidFill>
                  <a:schemeClr val="tx1"/>
                </a:solidFill>
              </a:rPr>
              <a:t>to</a:t>
            </a:r>
            <a:r>
              <a:rPr lang="de-DE" sz="2800" dirty="0" smtClean="0">
                <a:solidFill>
                  <a:schemeClr val="tx1"/>
                </a:solidFill>
              </a:rPr>
              <a:t> stick out </a:t>
            </a:r>
            <a:r>
              <a:rPr lang="de-DE" sz="2800" dirty="0" err="1" smtClean="0">
                <a:solidFill>
                  <a:schemeClr val="tx1"/>
                </a:solidFill>
              </a:rPr>
              <a:t>with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your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cover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letter</a:t>
            </a:r>
            <a:r>
              <a:rPr lang="de-DE" sz="2800" dirty="0" smtClean="0">
                <a:solidFill>
                  <a:schemeClr val="tx1"/>
                </a:solidFill>
              </a:rPr>
              <a:t> (but not </a:t>
            </a:r>
            <a:r>
              <a:rPr lang="de-DE" sz="2800" dirty="0" err="1" smtClean="0">
                <a:solidFill>
                  <a:schemeClr val="tx1"/>
                </a:solidFill>
              </a:rPr>
              <a:t>too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much</a:t>
            </a:r>
            <a:r>
              <a:rPr lang="de-DE" sz="2800" dirty="0" smtClean="0">
                <a:solidFill>
                  <a:schemeClr val="tx1"/>
                </a:solidFill>
              </a:rPr>
              <a:t>, </a:t>
            </a:r>
            <a:r>
              <a:rPr lang="de-DE" sz="2800" dirty="0" err="1" smtClean="0">
                <a:solidFill>
                  <a:schemeClr val="tx1"/>
                </a:solidFill>
              </a:rPr>
              <a:t>see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above</a:t>
            </a:r>
            <a:r>
              <a:rPr lang="de-DE" sz="2800" smtClean="0">
                <a:solidFill>
                  <a:schemeClr val="tx1"/>
                </a:solidFill>
              </a:rPr>
              <a:t>)</a:t>
            </a:r>
            <a:endParaRPr lang="de-DE" sz="2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smtClean="0">
                <a:solidFill>
                  <a:schemeClr val="tx1"/>
                </a:solidFill>
              </a:rPr>
              <a:t>Do not </a:t>
            </a:r>
            <a:r>
              <a:rPr lang="de-DE" sz="2800" dirty="0" err="1" smtClean="0">
                <a:solidFill>
                  <a:schemeClr val="tx1"/>
                </a:solidFill>
              </a:rPr>
              <a:t>use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the</a:t>
            </a:r>
            <a:r>
              <a:rPr lang="de-DE" sz="2800" dirty="0" smtClean="0">
                <a:solidFill>
                  <a:schemeClr val="tx1"/>
                </a:solidFill>
              </a:rPr>
              <a:t> same </a:t>
            </a:r>
            <a:r>
              <a:rPr lang="de-DE" sz="2800" dirty="0" err="1" smtClean="0">
                <a:solidFill>
                  <a:schemeClr val="tx1"/>
                </a:solidFill>
              </a:rPr>
              <a:t>cover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letter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for</a:t>
            </a:r>
            <a:r>
              <a:rPr lang="de-DE" sz="2800" dirty="0" smtClean="0">
                <a:solidFill>
                  <a:schemeClr val="tx1"/>
                </a:solidFill>
              </a:rPr>
              <a:t> all </a:t>
            </a:r>
            <a:r>
              <a:rPr lang="de-DE" sz="2800" dirty="0" err="1" smtClean="0">
                <a:solidFill>
                  <a:schemeClr val="tx1"/>
                </a:solidFill>
              </a:rPr>
              <a:t>jobs</a:t>
            </a:r>
            <a:r>
              <a:rPr lang="de-DE" sz="2800" dirty="0" smtClean="0">
                <a:solidFill>
                  <a:schemeClr val="tx1"/>
                </a:solidFill>
              </a:rPr>
              <a:t> – </a:t>
            </a:r>
            <a:r>
              <a:rPr lang="de-DE" sz="2800" dirty="0" err="1" smtClean="0">
                <a:solidFill>
                  <a:schemeClr val="tx1"/>
                </a:solidFill>
              </a:rPr>
              <a:t>even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if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they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are</a:t>
            </a:r>
            <a:r>
              <a:rPr lang="de-DE" sz="2800" dirty="0" smtClean="0">
                <a:solidFill>
                  <a:schemeClr val="tx1"/>
                </a:solidFill>
              </a:rPr>
              <a:t> in </a:t>
            </a:r>
            <a:r>
              <a:rPr lang="de-DE" sz="2800" dirty="0" err="1" smtClean="0">
                <a:solidFill>
                  <a:schemeClr val="tx1"/>
                </a:solidFill>
              </a:rPr>
              <a:t>the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    same </a:t>
            </a:r>
            <a:r>
              <a:rPr lang="de-DE" sz="2800" dirty="0" err="1" smtClean="0">
                <a:solidFill>
                  <a:schemeClr val="tx1"/>
                </a:solidFill>
              </a:rPr>
              <a:t>field</a:t>
            </a:r>
            <a:endParaRPr lang="de-D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578495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Rück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BE09E960E69BF439EDF5681F7D8C7C0" ma:contentTypeVersion="1" ma:contentTypeDescription="Ein neues Dokument erstellen." ma:contentTypeScope="" ma:versionID="c4f08217ca14147024697511352b1ce3">
  <xsd:schema xmlns:xsd="http://www.w3.org/2001/XMLSchema" xmlns:xs="http://www.w3.org/2001/XMLSchema" xmlns:p="http://schemas.microsoft.com/office/2006/metadata/properties" xmlns:ns2="a58d822d-da5f-462e-8e19-751c688e42f9" targetNamespace="http://schemas.microsoft.com/office/2006/metadata/properties" ma:root="true" ma:fieldsID="cadaec52aba793fd96f7b7dbfa6bbd73" ns2:_="">
    <xsd:import namespace="a58d822d-da5f-462e-8e19-751c688e42f9"/>
    <xsd:element name="properties">
      <xsd:complexType>
        <xsd:sequence>
          <xsd:element name="documentManagement">
            <xsd:complexType>
              <xsd:all>
                <xsd:element ref="ns2:Reference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8d822d-da5f-462e-8e19-751c688e42f9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a58d822d-da5f-462e-8e19-751c688e42f9" xsi:nil="true"/>
  </documentManagement>
</p:properties>
</file>

<file path=customXml/itemProps1.xml><?xml version="1.0" encoding="utf-8"?>
<ds:datastoreItem xmlns:ds="http://schemas.openxmlformats.org/officeDocument/2006/customXml" ds:itemID="{321546A6-B99A-4F99-9B76-93E56B56FA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650477-5B88-4394-BF5F-F90D48CBD8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8d822d-da5f-462e-8e19-751c688e42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1AADB62-AB02-4622-93A4-3420A9059B49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a58d822d-da5f-462e-8e19-751c688e42f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82</Words>
  <Application>Microsoft Office PowerPoint</Application>
  <PresentationFormat>Breitbild</PresentationFormat>
  <Paragraphs>30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Open Sans</vt:lpstr>
      <vt:lpstr>Wingdings</vt:lpstr>
      <vt:lpstr>Rückblick</vt:lpstr>
      <vt:lpstr>How to write a proper cover letter</vt:lpstr>
      <vt:lpstr>Address</vt:lpstr>
      <vt:lpstr>The title</vt:lpstr>
      <vt:lpstr>Introduction</vt:lpstr>
      <vt:lpstr>Main part </vt:lpstr>
      <vt:lpstr>Farewell/Ending</vt:lpstr>
      <vt:lpstr>Advise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proper letter of motivation</dc:title>
  <dc:creator>Christina Wuest</dc:creator>
  <cp:lastModifiedBy>Barkanowitz, Esther</cp:lastModifiedBy>
  <cp:revision>25</cp:revision>
  <dcterms:created xsi:type="dcterms:W3CDTF">2021-02-24T10:53:20Z</dcterms:created>
  <dcterms:modified xsi:type="dcterms:W3CDTF">2021-03-15T06:08:06Z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0x010100BBE09E960E69BF439EDF5681F7D8C7C0</vt:lpwstr>
  </property>
  <property fmtid="{D5CDD505-2E9C-101B-9397-08002B2CF9AE}" pid="3" name="Order">
    <vt:r8>11500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