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3"/>
  </p:normalViewPr>
  <p:slideViewPr>
    <p:cSldViewPr snapToGrid="0">
      <p:cViewPr varScale="1">
        <p:scale>
          <a:sx n="140" d="100"/>
          <a:sy n="140" d="100"/>
        </p:scale>
        <p:origin x="840" y="1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d7673a6aa6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d7673a6aa6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d7673a6aa6_1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d7673a6aa6_1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d7673a6aa6_8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d7673a6aa6_8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6333" y="55802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Job Interview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6325" y="2691675"/>
            <a:ext cx="8520600" cy="9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Job-seeking tips</a:t>
            </a: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75" y="8875"/>
            <a:ext cx="9144000" cy="1652400"/>
          </a:xfrm>
          <a:prstGeom prst="rect">
            <a:avLst/>
          </a:prstGeom>
          <a:solidFill>
            <a:srgbClr val="F9CB9C"/>
          </a:solidFill>
          <a:ln w="9525" cap="flat" cmpd="sng">
            <a:solidFill>
              <a:srgbClr val="F9CB9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3"/>
          <p:cNvSpPr/>
          <p:nvPr/>
        </p:nvSpPr>
        <p:spPr>
          <a:xfrm>
            <a:off x="8875" y="3464525"/>
            <a:ext cx="9144000" cy="1679100"/>
          </a:xfrm>
          <a:prstGeom prst="rect">
            <a:avLst/>
          </a:prstGeom>
          <a:solidFill>
            <a:srgbClr val="F9CB9C"/>
          </a:solidFill>
          <a:ln w="9525" cap="flat" cmpd="sng">
            <a:solidFill>
              <a:srgbClr val="F9CB9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377025" y="4418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2920">
                <a:latin typeface="Impact"/>
                <a:ea typeface="Impact"/>
                <a:cs typeface="Impact"/>
                <a:sym typeface="Impact"/>
              </a:rPr>
              <a:t>WHAT NOT TO DO IN AN INTERVIEW</a:t>
            </a:r>
            <a:endParaRPr sz="2920"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63" name="Google Shape;63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Times New Roman"/>
              <a:buAutoNum type="arabicPeriod"/>
            </a:pPr>
            <a:r>
              <a:rPr lang="en-GB"/>
              <a:t>Turn up late to an interview.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GB"/>
              <a:t>Dress inappropriately.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GB"/>
              <a:t>Keep bad body language.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AutoNum type="arabicPeriod"/>
            </a:pPr>
            <a:r>
              <a:rPr lang="en-GB">
                <a:solidFill>
                  <a:srgbClr val="434343"/>
                </a:solidFill>
              </a:rPr>
              <a:t>Lack of confidence is a weakness and it’s not appreciated in the work industry.</a:t>
            </a:r>
            <a:endParaRPr>
              <a:solidFill>
                <a:srgbClr val="434343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GB"/>
              <a:t>Unclear answers and unnecessary rambling.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GB"/>
              <a:t>Not asking questions as it shows uninterest.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GB"/>
              <a:t>Speaking negatively about your previous job or boss, as it makes you look like a bad employee.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GB"/>
              <a:t>Do not lie on your CV.</a:t>
            </a:r>
            <a:endParaRPr/>
          </a:p>
        </p:txBody>
      </p:sp>
      <p:sp>
        <p:nvSpPr>
          <p:cNvPr id="64" name="Google Shape;64;p14"/>
          <p:cNvSpPr/>
          <p:nvPr/>
        </p:nvSpPr>
        <p:spPr>
          <a:xfrm>
            <a:off x="5421100" y="692325"/>
            <a:ext cx="3631500" cy="195900"/>
          </a:xfrm>
          <a:prstGeom prst="rect">
            <a:avLst/>
          </a:prstGeom>
          <a:solidFill>
            <a:srgbClr val="F9CB9C"/>
          </a:solidFill>
          <a:ln w="9525" cap="flat" cmpd="sng">
            <a:solidFill>
              <a:srgbClr val="F9CB9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14"/>
          <p:cNvSpPr/>
          <p:nvPr/>
        </p:nvSpPr>
        <p:spPr>
          <a:xfrm>
            <a:off x="165475" y="692325"/>
            <a:ext cx="272400" cy="195900"/>
          </a:xfrm>
          <a:prstGeom prst="rect">
            <a:avLst/>
          </a:prstGeom>
          <a:solidFill>
            <a:srgbClr val="F9CB9C"/>
          </a:solidFill>
          <a:ln w="9525" cap="flat" cmpd="sng">
            <a:solidFill>
              <a:srgbClr val="F9CB9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title"/>
          </p:nvPr>
        </p:nvSpPr>
        <p:spPr>
          <a:xfrm>
            <a:off x="426400" y="445000"/>
            <a:ext cx="8361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2920">
                <a:latin typeface="Impact"/>
                <a:ea typeface="Impact"/>
                <a:cs typeface="Impact"/>
                <a:sym typeface="Impact"/>
              </a:rPr>
              <a:t>WHAT TO DO</a:t>
            </a:r>
            <a:endParaRPr sz="2920"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71" name="Google Shape;71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GB"/>
              <a:t>Be confident and determined about your future perspectives.</a:t>
            </a:r>
            <a:endParaRPr/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GB"/>
              <a:t>Make sure to always keep eye contact with the interviewer to demonstrate that you are calm and relaxed.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GB"/>
              <a:t>Know your strengths and weaknesses.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GB"/>
              <a:t>Give examples from your personal experience to support your words.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GB"/>
              <a:t>When talking about yourself, give information relevant to the role/job.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GB"/>
              <a:t>Smile, enjoy yourself and bring positive energy.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GB"/>
              <a:t>Be prepared to answer all possible questions given by the interviewer.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GB"/>
              <a:t>Your outfit will be the first thing the interviewer will notice so you must look tidy.</a:t>
            </a:r>
            <a:endParaRPr/>
          </a:p>
        </p:txBody>
      </p:sp>
      <p:sp>
        <p:nvSpPr>
          <p:cNvPr id="72" name="Google Shape;72;p15"/>
          <p:cNvSpPr/>
          <p:nvPr/>
        </p:nvSpPr>
        <p:spPr>
          <a:xfrm>
            <a:off x="2416625" y="692325"/>
            <a:ext cx="6636000" cy="195900"/>
          </a:xfrm>
          <a:prstGeom prst="rect">
            <a:avLst/>
          </a:prstGeom>
          <a:solidFill>
            <a:srgbClr val="F9CB9C"/>
          </a:solidFill>
          <a:ln w="9525" cap="flat" cmpd="sng">
            <a:solidFill>
              <a:srgbClr val="F9CB9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15"/>
          <p:cNvSpPr/>
          <p:nvPr/>
        </p:nvSpPr>
        <p:spPr>
          <a:xfrm>
            <a:off x="165475" y="692325"/>
            <a:ext cx="272400" cy="195900"/>
          </a:xfrm>
          <a:prstGeom prst="rect">
            <a:avLst/>
          </a:prstGeom>
          <a:solidFill>
            <a:srgbClr val="F9CB9C"/>
          </a:solidFill>
          <a:ln w="9525" cap="flat" cmpd="sng">
            <a:solidFill>
              <a:srgbClr val="F9CB9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15"/>
          <p:cNvSpPr txBox="1"/>
          <p:nvPr/>
        </p:nvSpPr>
        <p:spPr>
          <a:xfrm>
            <a:off x="5569900" y="870575"/>
            <a:ext cx="5116800" cy="59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>
            <a:spLocks noGrp="1"/>
          </p:cNvSpPr>
          <p:nvPr>
            <p:ph type="title"/>
          </p:nvPr>
        </p:nvSpPr>
        <p:spPr>
          <a:xfrm>
            <a:off x="311700" y="4189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2820">
                <a:latin typeface="Impact"/>
                <a:ea typeface="Impact"/>
                <a:cs typeface="Impact"/>
                <a:sym typeface="Impact"/>
              </a:rPr>
              <a:t> ASSESSMENT CENTRES</a:t>
            </a:r>
            <a:endParaRPr sz="2820"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80" name="Google Shape;80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Assessment centres are places where people are judged on their ability to work in a certain job. They can include assessments, personality tests, exams or role play.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Assessment centre is where candidates are examined to determine if their suitable for specific types of jobs whereas an interview is where they are asked a series of questions.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Some skills are required. Being a Team player is very important so you need to have leadership and be a good listener. Moreover problem-solving and the ability to manage time are important too. </a:t>
            </a:r>
            <a:endParaRPr/>
          </a:p>
        </p:txBody>
      </p:sp>
      <p:sp>
        <p:nvSpPr>
          <p:cNvPr id="81" name="Google Shape;81;p16"/>
          <p:cNvSpPr/>
          <p:nvPr/>
        </p:nvSpPr>
        <p:spPr>
          <a:xfrm>
            <a:off x="100175" y="607300"/>
            <a:ext cx="272400" cy="195900"/>
          </a:xfrm>
          <a:prstGeom prst="rect">
            <a:avLst/>
          </a:prstGeom>
          <a:solidFill>
            <a:srgbClr val="F9CB9C"/>
          </a:solidFill>
          <a:ln w="9525" cap="flat" cmpd="sng">
            <a:solidFill>
              <a:srgbClr val="F9CB9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6"/>
          <p:cNvSpPr/>
          <p:nvPr/>
        </p:nvSpPr>
        <p:spPr>
          <a:xfrm>
            <a:off x="3722925" y="607300"/>
            <a:ext cx="5368800" cy="195900"/>
          </a:xfrm>
          <a:prstGeom prst="rect">
            <a:avLst/>
          </a:prstGeom>
          <a:solidFill>
            <a:srgbClr val="F9CB9C"/>
          </a:solidFill>
          <a:ln w="9525" cap="flat" cmpd="sng">
            <a:solidFill>
              <a:srgbClr val="F9CB9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281</Words>
  <Application>Microsoft Macintosh PowerPoint</Application>
  <PresentationFormat>On-screen Show (16:9)</PresentationFormat>
  <Paragraphs>24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Impact</vt:lpstr>
      <vt:lpstr>Times New Roman</vt:lpstr>
      <vt:lpstr>Simple Light</vt:lpstr>
      <vt:lpstr>Job Interview</vt:lpstr>
      <vt:lpstr>WHAT NOT TO DO IN AN INTERVIEW</vt:lpstr>
      <vt:lpstr>WHAT TO DO</vt:lpstr>
      <vt:lpstr> ASSESSMENT CENTRES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Job Interview</dc:title>
  <cp:lastModifiedBy>A Marsh</cp:lastModifiedBy>
  <cp:revision>1</cp:revision>
  <dcterms:modified xsi:type="dcterms:W3CDTF">2021-05-06T10:40:29Z</dcterms:modified>
</cp:coreProperties>
</file>