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82" r:id="rId4"/>
    <p:sldId id="292" r:id="rId5"/>
    <p:sldId id="293" r:id="rId6"/>
    <p:sldId id="283" r:id="rId7"/>
    <p:sldId id="301" r:id="rId8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1-15T15:42:26.794" idx="1">
    <p:pos x="7571" y="5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E9CE00B-55B1-472D-8468-4303D684A226}" type="datetime1">
              <a:rPr lang="de-DE" smtClean="0"/>
              <a:t>29.01.2019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177567-2D99-412D-B5C2-05E055E4BBF5}" type="datetime1">
              <a:rPr lang="de-DE" noProof="0" smtClean="0"/>
              <a:t>29.01.2019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019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871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13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75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6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nksagun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 noProof="0"/>
              <a:t>Vielen Dank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Vollständiger Name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Telefonnummer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500" spc="-30" baseline="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E-Mail-Adresse oder Handle für soziale Medien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5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Firmenwebsite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" noProof="0"/>
              <a:t>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" noProof="0"/>
              <a:t>Klicken, um Präsentationsti-tel zu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linien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 noProof="0"/>
              <a:t>Klicken um Titel für Trennlinienfo-lie zu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linien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de-DE" noProof="0"/>
              <a:t>Klicken um Titel für Trennlinienfo-lie zu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Ihr 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Ihr Foto einfügen oder ziehen und ablegen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Ihr Foto einfügen oder ziehen und ablegen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Ihr Foto einfügen oder ziehen und ablegen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/>
          </a:p>
        </p:txBody>
      </p:sp>
      <p:sp>
        <p:nvSpPr>
          <p:cNvPr id="11" name="Freihandform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/>
          </a:p>
        </p:txBody>
      </p:sp>
      <p:sp>
        <p:nvSpPr>
          <p:cNvPr id="13" name="Freihandform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/>
          </a:p>
        </p:txBody>
      </p:sp>
      <p:sp>
        <p:nvSpPr>
          <p:cNvPr id="14" name="Freihandform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/>
          </a:p>
        </p:txBody>
      </p:sp>
      <p:sp>
        <p:nvSpPr>
          <p:cNvPr id="15" name="Freihandform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de-DE" noProof="0"/>
              <a:t>Untertitel</a:t>
            </a:r>
          </a:p>
        </p:txBody>
      </p:sp>
      <p:sp>
        <p:nvSpPr>
          <p:cNvPr id="3" name="Linker Platzhalter für Vergleich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2" name="Linker Platzhalter für Vergleich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de-DE" noProof="0"/>
              <a:t>Ihr Foto einfügen oder ziehen und ablegen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Geben Sie Ihre Beschriftung ein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de-DE" noProof="0"/>
              <a:t>Seitentitel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Fußzeile hinzufügen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96" y="0"/>
            <a:ext cx="10312781" cy="6858000"/>
          </a:xfrm>
        </p:spPr>
      </p:pic>
      <p:sp>
        <p:nvSpPr>
          <p:cNvPr id="25" name="Textfeld 24" descr="Folienakzent für Titelkasten">
            <a:extLst>
              <a:ext uri="{FF2B5EF4-FFF2-40B4-BE49-F238E27FC236}">
                <a16:creationId xmlns:a16="http://schemas.microsoft.com/office/drawing/2014/main" id="{7EF238CB-AB58-4787-8F9C-A1C16929A2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>
            <a:off x="312748" y="3725373"/>
            <a:ext cx="4408880" cy="181921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960" y="1086267"/>
            <a:ext cx="4459766" cy="2514635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txBody>
          <a:bodyPr rtlCol="0"/>
          <a:lstStyle/>
          <a:p>
            <a:pPr rt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BBS Wirtschaft</a:t>
            </a:r>
            <a:br>
              <a:rPr lang="de-DE" dirty="0" smtClean="0"/>
            </a:br>
            <a:r>
              <a:rPr lang="de-DE" dirty="0" smtClean="0"/>
              <a:t>Bad Kreuznach</a:t>
            </a:r>
            <a:endParaRPr lang="de-DE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591" y="3851561"/>
            <a:ext cx="4094037" cy="1983974"/>
          </a:xfrm>
        </p:spPr>
        <p:txBody>
          <a:bodyPr rtlCol="0"/>
          <a:lstStyle/>
          <a:p>
            <a:pPr marL="342900" indent="-342900" rtl="0">
              <a:buFont typeface="Wingdings" panose="05000000000000000000" pitchFamily="2" charset="2"/>
              <a:buChar char="v"/>
            </a:pPr>
            <a:r>
              <a:rPr lang="de-DE" dirty="0" err="1" smtClean="0"/>
              <a:t>vocational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endParaRPr lang="de-DE" dirty="0" smtClean="0"/>
          </a:p>
          <a:p>
            <a:pPr marL="342900" indent="-342900" rtl="0">
              <a:buFont typeface="Wingdings" panose="05000000000000000000" pitchFamily="2" charset="2"/>
              <a:buChar char="v"/>
            </a:pPr>
            <a:r>
              <a:rPr lang="de-DE" dirty="0" err="1" smtClean="0"/>
              <a:t>full</a:t>
            </a:r>
            <a:r>
              <a:rPr lang="de-DE" dirty="0" smtClean="0"/>
              <a:t> time </a:t>
            </a:r>
            <a:r>
              <a:rPr lang="de-DE" dirty="0" err="1" smtClean="0"/>
              <a:t>education</a:t>
            </a:r>
            <a:r>
              <a:rPr lang="de-DE" dirty="0" smtClean="0"/>
              <a:t> (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levels</a:t>
            </a:r>
            <a:r>
              <a:rPr lang="de-DE" dirty="0" smtClean="0"/>
              <a:t>)</a:t>
            </a:r>
          </a:p>
          <a:p>
            <a:pPr marL="342900" indent="-342900" rtl="0">
              <a:buFont typeface="Wingdings" panose="05000000000000000000" pitchFamily="2" charset="2"/>
              <a:buChar char="v"/>
            </a:pPr>
            <a:r>
              <a:rPr lang="de-DE" dirty="0" smtClean="0"/>
              <a:t>Part-time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rtl="0"/>
            <a:endParaRPr lang="de-DE" dirty="0" smtClean="0"/>
          </a:p>
          <a:p>
            <a:pPr marL="342900" indent="-342900" rtl="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0" name="Gleichschenkliges Dreieck 19" descr="Folienschatten für Titelkasten">
            <a:extLst>
              <a:ext uri="{FF2B5EF4-FFF2-40B4-BE49-F238E27FC236}">
                <a16:creationId xmlns:a16="http://schemas.microsoft.com/office/drawing/2014/main" id="{545D50A1-D634-4325-B06C-5450FDF7B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9" r="25209"/>
          <a:stretch>
            <a:fillRect/>
          </a:stretch>
        </p:blipFill>
        <p:spPr>
          <a:xfrm>
            <a:off x="2987409" y="83976"/>
            <a:ext cx="9496951" cy="6774024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565" y="1129003"/>
            <a:ext cx="4850172" cy="3989763"/>
          </a:xfrm>
        </p:spPr>
        <p:txBody>
          <a:bodyPr rtlCol="0"/>
          <a:lstStyle/>
          <a:p>
            <a:pPr algn="ctr" rtl="0"/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sz="6000" dirty="0" smtClean="0"/>
              <a:t>Times</a:t>
            </a:r>
            <a:br>
              <a:rPr lang="de-DE" sz="6000" dirty="0" smtClean="0"/>
            </a:br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sz="6000" dirty="0" err="1" smtClean="0"/>
              <a:t>start</a:t>
            </a:r>
            <a:r>
              <a:rPr lang="de-DE" sz="6000" dirty="0" smtClean="0"/>
              <a:t> </a:t>
            </a:r>
            <a:r>
              <a:rPr lang="de-DE" sz="6000" dirty="0" err="1" smtClean="0"/>
              <a:t>of</a:t>
            </a:r>
            <a:r>
              <a:rPr lang="de-DE" sz="6000" dirty="0" smtClean="0"/>
              <a:t>  </a:t>
            </a:r>
            <a:r>
              <a:rPr lang="de-DE" sz="6000" dirty="0" err="1" smtClean="0"/>
              <a:t>school</a:t>
            </a:r>
            <a:r>
              <a:rPr lang="de-DE" sz="6000" dirty="0" smtClean="0"/>
              <a:t> </a:t>
            </a:r>
            <a:br>
              <a:rPr lang="de-DE" sz="6000" dirty="0" smtClean="0"/>
            </a:br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sz="6000" dirty="0" smtClean="0"/>
              <a:t>7:30 am</a:t>
            </a:r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> </a:t>
            </a:r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sz="6000" dirty="0"/>
              <a:t/>
            </a:r>
            <a:br>
              <a:rPr lang="de-DE" sz="6000" dirty="0"/>
            </a:br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15" name="Freihandform 5" descr="Akzentblock">
            <a:extLst>
              <a:ext uri="{FF2B5EF4-FFF2-40B4-BE49-F238E27FC236}">
                <a16:creationId xmlns:a16="http://schemas.microsoft.com/office/drawing/2014/main" id="{7746F873-A4ED-4E4C-BB89-CA0FBB9E95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56656" y="5118766"/>
            <a:ext cx="751030" cy="65906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/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 txBox="1">
            <a:spLocks/>
          </p:cNvSpPr>
          <p:nvPr/>
        </p:nvSpPr>
        <p:spPr>
          <a:xfrm>
            <a:off x="7837580" y="714564"/>
            <a:ext cx="3890999" cy="299901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vert="horz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104437" y="860363"/>
            <a:ext cx="35215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School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usually</a:t>
            </a:r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ends</a:t>
            </a:r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 at:</a:t>
            </a: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12:40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pm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14:40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pm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+mj-lt"/>
              </a:rPr>
              <a:t>16:25 </a:t>
            </a:r>
            <a:r>
              <a:rPr lang="de-DE" sz="2800" b="1" dirty="0" err="1" smtClean="0">
                <a:solidFill>
                  <a:schemeClr val="bg1"/>
                </a:solidFill>
                <a:latin typeface="+mj-lt"/>
              </a:rPr>
              <a:t>pm</a:t>
            </a:r>
            <a:endParaRPr lang="de-DE" sz="28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b="6393"/>
          <a:stretch>
            <a:fillRect/>
          </a:stretch>
        </p:blipFill>
        <p:spPr/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3852" y="429146"/>
            <a:ext cx="4459766" cy="4331047"/>
          </a:xfrm>
        </p:spPr>
        <p:txBody>
          <a:bodyPr rtlCol="0"/>
          <a:lstStyle/>
          <a:p>
            <a:pPr algn="ctr" rtl="0"/>
            <a:r>
              <a:rPr lang="de-DE" dirty="0" smtClean="0">
                <a:solidFill>
                  <a:schemeClr val="accent1"/>
                </a:solidFill>
              </a:rPr>
              <a:t>Economics-</a:t>
            </a:r>
            <a:r>
              <a:rPr lang="de-DE" dirty="0" err="1" smtClean="0">
                <a:solidFill>
                  <a:schemeClr val="accent1"/>
                </a:solidFill>
              </a:rPr>
              <a:t>related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subjects</a:t>
            </a:r>
            <a:r>
              <a:rPr lang="de-DE" dirty="0" smtClean="0">
                <a:solidFill>
                  <a:schemeClr val="accent1"/>
                </a:solidFill>
              </a:rPr>
              <a:t>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administration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economics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7656" y="6273091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6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dplatzhalter 2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19" b="17819"/>
          <a:stretch>
            <a:fillRect/>
          </a:stretch>
        </p:blipFill>
        <p:spPr/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26863" y="6276975"/>
            <a:ext cx="465137" cy="400050"/>
          </a:xfrm>
        </p:spPr>
        <p:txBody>
          <a:bodyPr rtlCol="0"/>
          <a:lstStyle/>
          <a:p>
            <a:pPr rtl="0"/>
            <a:fld id="{19B51A1E-902D-48AF-9020-955120F399B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6092498" y="1740158"/>
            <a:ext cx="5844578" cy="184665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Small Business – Big </a:t>
            </a:r>
            <a:r>
              <a:rPr lang="de-DE" dirty="0" err="1" smtClean="0">
                <a:solidFill>
                  <a:schemeClr val="bg1"/>
                </a:solidFill>
              </a:rPr>
              <a:t>Idea</a:t>
            </a:r>
            <a:endParaRPr lang="de-DE" dirty="0" smtClean="0">
              <a:solidFill>
                <a:schemeClr val="bg1"/>
              </a:solidFill>
            </a:endParaRPr>
          </a:p>
          <a:p>
            <a:endParaRPr lang="de-DE" sz="1600" dirty="0" smtClean="0">
              <a:solidFill>
                <a:schemeClr val="bg1"/>
              </a:solidFill>
            </a:endParaRPr>
          </a:p>
          <a:p>
            <a:r>
              <a:rPr lang="de-DE" sz="1600" dirty="0" err="1" smtClean="0">
                <a:solidFill>
                  <a:schemeClr val="bg1"/>
                </a:solidFill>
              </a:rPr>
              <a:t>Our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school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offers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the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oppertunity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to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found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our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own</a:t>
            </a:r>
            <a:r>
              <a:rPr lang="de-DE" sz="1600" dirty="0" smtClean="0">
                <a:solidFill>
                  <a:schemeClr val="bg1"/>
                </a:solidFill>
              </a:rPr>
              <a:t>  </a:t>
            </a:r>
            <a:r>
              <a:rPr lang="de-DE" sz="1600" dirty="0" err="1" smtClean="0">
                <a:solidFill>
                  <a:schemeClr val="bg1"/>
                </a:solidFill>
              </a:rPr>
              <a:t>junior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enterprise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  <a:p>
            <a:r>
              <a:rPr lang="de-DE" sz="1600" dirty="0" err="1" smtClean="0">
                <a:solidFill>
                  <a:schemeClr val="bg1"/>
                </a:solidFill>
              </a:rPr>
              <a:t>Currently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our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business</a:t>
            </a:r>
            <a:r>
              <a:rPr lang="de-DE" sz="1600" dirty="0" smtClean="0">
                <a:solidFill>
                  <a:schemeClr val="bg1"/>
                </a:solidFill>
              </a:rPr>
              <a:t> „</a:t>
            </a:r>
            <a:r>
              <a:rPr lang="de-DE" sz="1600" dirty="0" err="1" smtClean="0">
                <a:solidFill>
                  <a:schemeClr val="bg1"/>
                </a:solidFill>
              </a:rPr>
              <a:t>Lagoena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Decoarata</a:t>
            </a:r>
            <a:r>
              <a:rPr lang="de-DE" sz="1600" dirty="0" smtClean="0">
                <a:solidFill>
                  <a:schemeClr val="bg1"/>
                </a:solidFill>
              </a:rPr>
              <a:t>“ </a:t>
            </a:r>
            <a:r>
              <a:rPr lang="de-DE" sz="1600" dirty="0" err="1" smtClean="0">
                <a:solidFill>
                  <a:schemeClr val="bg1"/>
                </a:solidFill>
              </a:rPr>
              <a:t>has</a:t>
            </a:r>
            <a:r>
              <a:rPr lang="de-DE" sz="1600" dirty="0" smtClean="0">
                <a:solidFill>
                  <a:schemeClr val="bg1"/>
                </a:solidFill>
              </a:rPr>
              <a:t> a </a:t>
            </a:r>
            <a:r>
              <a:rPr lang="de-DE" sz="1600" dirty="0" err="1" smtClean="0">
                <a:solidFill>
                  <a:schemeClr val="bg1"/>
                </a:solidFill>
              </a:rPr>
              <a:t>team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of</a:t>
            </a:r>
            <a:r>
              <a:rPr lang="de-DE" sz="1600" dirty="0" smtClean="0">
                <a:solidFill>
                  <a:schemeClr val="bg1"/>
                </a:solidFill>
              </a:rPr>
              <a:t> 14 </a:t>
            </a:r>
            <a:r>
              <a:rPr lang="de-DE" sz="1600" dirty="0" err="1" smtClean="0">
                <a:solidFill>
                  <a:schemeClr val="bg1"/>
                </a:solidFill>
              </a:rPr>
              <a:t>motivated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students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who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produce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decorative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articles</a:t>
            </a:r>
            <a:r>
              <a:rPr lang="de-DE" sz="1600" dirty="0" smtClean="0">
                <a:solidFill>
                  <a:schemeClr val="bg1"/>
                </a:solidFill>
              </a:rPr>
              <a:t> such </a:t>
            </a:r>
            <a:r>
              <a:rPr lang="de-DE" sz="1600" dirty="0" err="1" smtClean="0">
                <a:solidFill>
                  <a:schemeClr val="bg1"/>
                </a:solidFill>
              </a:rPr>
              <a:t>as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candles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made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from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recycled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wine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bottles</a:t>
            </a:r>
            <a:r>
              <a:rPr lang="de-DE" sz="1600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7" b="12337"/>
          <a:stretch>
            <a:fillRect/>
          </a:stretch>
        </p:blipFill>
        <p:spPr>
          <a:xfrm>
            <a:off x="1632858" y="0"/>
            <a:ext cx="10655455" cy="6858000"/>
          </a:xfrm>
        </p:spPr>
      </p:pic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90576" y="1441058"/>
            <a:ext cx="5472113" cy="360362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Studying</a:t>
            </a:r>
            <a:r>
              <a:rPr lang="de-DE" dirty="0">
                <a:solidFill>
                  <a:schemeClr val="bg1"/>
                </a:solidFill>
              </a:rPr>
              <a:t>. Working. Living. In Europe.</a:t>
            </a:r>
          </a:p>
          <a:p>
            <a:endParaRPr lang="de-DE" dirty="0"/>
          </a:p>
        </p:txBody>
      </p:sp>
      <p:sp>
        <p:nvSpPr>
          <p:cNvPr id="16" name="Freihandform 5" descr="Gefüllter Bildakzent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7459030" y="2460298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90576" y="3071232"/>
            <a:ext cx="7277879" cy="3139321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solidFill>
                  <a:schemeClr val="bg1"/>
                </a:solidFill>
              </a:rPr>
              <a:t>The European Business </a:t>
            </a:r>
            <a:r>
              <a:rPr lang="de-DE" dirty="0" err="1">
                <a:solidFill>
                  <a:schemeClr val="bg1"/>
                </a:solidFill>
              </a:rPr>
              <a:t>Baccalaureate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Diploma</a:t>
            </a:r>
            <a:r>
              <a:rPr lang="de-DE" dirty="0">
                <a:solidFill>
                  <a:schemeClr val="bg1"/>
                </a:solidFill>
              </a:rPr>
              <a:t> (EBBD) </a:t>
            </a:r>
            <a:r>
              <a:rPr lang="de-DE" dirty="0" err="1">
                <a:solidFill>
                  <a:schemeClr val="bg1"/>
                </a:solidFill>
              </a:rPr>
              <a:t>equips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students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necessary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competence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master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challenging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tasks</a:t>
            </a:r>
            <a:r>
              <a:rPr lang="de-DE" dirty="0">
                <a:solidFill>
                  <a:schemeClr val="bg1"/>
                </a:solidFill>
              </a:rPr>
              <a:t> in international </a:t>
            </a:r>
            <a:r>
              <a:rPr lang="de-DE" dirty="0" err="1">
                <a:solidFill>
                  <a:schemeClr val="bg1"/>
                </a:solidFill>
              </a:rPr>
              <a:t>buisness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 err="1">
                <a:solidFill>
                  <a:schemeClr val="bg1"/>
                </a:solidFill>
              </a:rPr>
              <a:t>It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proof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excellence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readiness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mobility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solidFill>
                  <a:schemeClr val="bg1"/>
                </a:solidFill>
              </a:rPr>
              <a:t>EBBD </a:t>
            </a:r>
            <a:r>
              <a:rPr lang="de-DE" dirty="0" err="1">
                <a:solidFill>
                  <a:schemeClr val="bg1"/>
                </a:solidFill>
              </a:rPr>
              <a:t>graduates</a:t>
            </a:r>
            <a:r>
              <a:rPr lang="de-DE" dirty="0">
                <a:solidFill>
                  <a:schemeClr val="bg1"/>
                </a:solidFill>
              </a:rPr>
              <a:t> will </a:t>
            </a:r>
            <a:r>
              <a:rPr lang="de-DE" dirty="0" err="1">
                <a:solidFill>
                  <a:schemeClr val="bg1"/>
                </a:solidFill>
              </a:rPr>
              <a:t>receive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accredited</a:t>
            </a:r>
            <a:r>
              <a:rPr lang="de-DE" dirty="0">
                <a:solidFill>
                  <a:schemeClr val="bg1"/>
                </a:solidFill>
              </a:rPr>
              <a:t> European </a:t>
            </a:r>
            <a:r>
              <a:rPr lang="de-DE" dirty="0" err="1">
                <a:solidFill>
                  <a:schemeClr val="bg1"/>
                </a:solidFill>
              </a:rPr>
              <a:t>qualification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professions</a:t>
            </a:r>
            <a:r>
              <a:rPr lang="de-DE" dirty="0">
                <a:solidFill>
                  <a:schemeClr val="bg1"/>
                </a:solidFill>
              </a:rPr>
              <a:t> in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field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business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administration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solidFill>
                  <a:schemeClr val="bg1"/>
                </a:solidFill>
              </a:rPr>
              <a:t> The </a:t>
            </a:r>
            <a:r>
              <a:rPr lang="de-DE" dirty="0" err="1">
                <a:solidFill>
                  <a:schemeClr val="bg1"/>
                </a:solidFill>
              </a:rPr>
              <a:t>certificate</a:t>
            </a:r>
            <a:r>
              <a:rPr lang="de-DE" dirty="0">
                <a:solidFill>
                  <a:schemeClr val="bg1"/>
                </a:solidFill>
              </a:rPr>
              <a:t> </a:t>
            </a:r>
            <a:r>
              <a:rPr lang="de-DE" dirty="0" err="1">
                <a:solidFill>
                  <a:schemeClr val="bg1"/>
                </a:solidFill>
              </a:rPr>
              <a:t>increases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 </a:t>
            </a:r>
            <a:r>
              <a:rPr lang="de-DE" dirty="0" err="1">
                <a:solidFill>
                  <a:schemeClr val="bg1"/>
                </a:solidFill>
              </a:rPr>
              <a:t>opportunities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a </a:t>
            </a:r>
            <a:r>
              <a:rPr lang="de-DE" dirty="0" err="1">
                <a:solidFill>
                  <a:schemeClr val="bg1"/>
                </a:solidFill>
              </a:rPr>
              <a:t>future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job</a:t>
            </a:r>
            <a:r>
              <a:rPr lang="de-DE" dirty="0">
                <a:solidFill>
                  <a:schemeClr val="bg1"/>
                </a:solidFill>
              </a:rPr>
              <a:t> in international </a:t>
            </a:r>
            <a:r>
              <a:rPr lang="de-DE" dirty="0" err="1">
                <a:solidFill>
                  <a:schemeClr val="bg1"/>
                </a:solidFill>
              </a:rPr>
              <a:t>business</a:t>
            </a:r>
            <a:r>
              <a:rPr lang="de-DE" dirty="0">
                <a:solidFill>
                  <a:schemeClr val="bg1"/>
                </a:solidFill>
              </a:rPr>
              <a:t>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 err="1">
                <a:solidFill>
                  <a:schemeClr val="bg1"/>
                </a:solidFill>
              </a:rPr>
              <a:t>Our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school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one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few</a:t>
            </a:r>
            <a:r>
              <a:rPr lang="de-DE" dirty="0">
                <a:solidFill>
                  <a:schemeClr val="bg1"/>
                </a:solidFill>
              </a:rPr>
              <a:t> in Germany </a:t>
            </a:r>
            <a:r>
              <a:rPr lang="de-DE" dirty="0" err="1">
                <a:solidFill>
                  <a:schemeClr val="bg1"/>
                </a:solidFill>
              </a:rPr>
              <a:t>supporting</a:t>
            </a:r>
            <a:r>
              <a:rPr lang="de-DE" dirty="0">
                <a:solidFill>
                  <a:schemeClr val="bg1"/>
                </a:solidFill>
              </a:rPr>
              <a:t> EBBD.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solidFill>
                  <a:schemeClr val="bg1"/>
                </a:solidFill>
              </a:rPr>
              <a:t>Part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EBBD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connect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with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other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european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schools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to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set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foundation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future</a:t>
            </a:r>
            <a:r>
              <a:rPr lang="de-DE" dirty="0">
                <a:solidFill>
                  <a:schemeClr val="bg1"/>
                </a:solidFill>
              </a:rPr>
              <a:t> international </a:t>
            </a:r>
            <a:r>
              <a:rPr lang="de-DE" dirty="0" err="1">
                <a:solidFill>
                  <a:schemeClr val="bg1"/>
                </a:solidFill>
              </a:rPr>
              <a:t>buisness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relationships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0576" y="171246"/>
            <a:ext cx="4432041" cy="646331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EBBD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880_TF16411253.potx" id="{2E4ECA05-BD7A-4070-88F7-FC6E63A7E864}" vid="{572ED0CC-2021-4D9D-B189-90D061EBF1D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6dc4bcd6-49db-4c07-9060-8acfc67cef9f"/>
    <ds:schemaRef ds:uri="http://schemas.openxmlformats.org/package/2006/metadata/core-properties"/>
    <ds:schemaRef ds:uri="fb0879af-3eba-417a-a55a-ffe6dcd6ca77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Geometrische Präsentation</Template>
  <TotalTime>0</TotalTime>
  <Words>123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Times New Roman</vt:lpstr>
      <vt:lpstr>Wingdings</vt:lpstr>
      <vt:lpstr>Office-Design</vt:lpstr>
      <vt:lpstr> BBS Wirtschaft Bad Kreuznach</vt:lpstr>
      <vt:lpstr> Times  start of  school   7:30 am         </vt:lpstr>
      <vt:lpstr>Economics-related subjects:  business administration  economics   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2019-01-15T13:59:11Z</dcterms:created>
  <dcterms:modified xsi:type="dcterms:W3CDTF">2019-01-29T14:39:17Z</dcterms:modified>
</cp:coreProperties>
</file>