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57" r:id="rId6"/>
    <p:sldId id="258" r:id="rId7"/>
    <p:sldId id="259" r:id="rId8"/>
    <p:sldId id="260" r:id="rId9"/>
    <p:sldId id="256" r:id="rId10"/>
    <p:sldId id="270" r:id="rId11"/>
    <p:sldId id="262" r:id="rId12"/>
    <p:sldId id="263" r:id="rId13"/>
    <p:sldId id="264" r:id="rId14"/>
    <p:sldId id="266" r:id="rId15"/>
    <p:sldId id="267" r:id="rId16"/>
    <p:sldId id="268"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F6306-6C5B-9B45-C1FD-174DB48B96AB}" v="90" dt="2021-03-18T10:51:26.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Marsh" userId="134b041b-f5d6-4011-87e1-8375d56a0a7d" providerId="ADAL" clId="{4FA87515-6357-4FB8-A385-A232C08A6138}"/>
    <pc:docChg chg="custSel addSld modSld sldOrd">
      <pc:chgData name="A Marsh" userId="134b041b-f5d6-4011-87e1-8375d56a0a7d" providerId="ADAL" clId="{4FA87515-6357-4FB8-A385-A232C08A6138}" dt="2021-03-18T10:17:46.166" v="246"/>
      <pc:docMkLst>
        <pc:docMk/>
      </pc:docMkLst>
      <pc:sldChg chg="addSp modAnim">
        <pc:chgData name="A Marsh" userId="134b041b-f5d6-4011-87e1-8375d56a0a7d" providerId="ADAL" clId="{4FA87515-6357-4FB8-A385-A232C08A6138}" dt="2021-03-18T10:16:16.296" v="231"/>
        <pc:sldMkLst>
          <pc:docMk/>
          <pc:sldMk cId="1189586595" sldId="256"/>
        </pc:sldMkLst>
        <pc:picChg chg="add">
          <ac:chgData name="A Marsh" userId="134b041b-f5d6-4011-87e1-8375d56a0a7d" providerId="ADAL" clId="{4FA87515-6357-4FB8-A385-A232C08A6138}" dt="2021-03-18T10:12:28.183" v="210"/>
          <ac:picMkLst>
            <pc:docMk/>
            <pc:sldMk cId="1189586595" sldId="256"/>
            <ac:picMk id="4" creationId="{D3D00984-E63E-4080-9CC9-7B5F1A9F5FE5}"/>
          </ac:picMkLst>
        </pc:picChg>
      </pc:sldChg>
      <pc:sldChg chg="addSp modSp modAnim">
        <pc:chgData name="A Marsh" userId="134b041b-f5d6-4011-87e1-8375d56a0a7d" providerId="ADAL" clId="{4FA87515-6357-4FB8-A385-A232C08A6138}" dt="2021-03-18T10:15:36.572" v="226"/>
        <pc:sldMkLst>
          <pc:docMk/>
          <pc:sldMk cId="3812642741" sldId="257"/>
        </pc:sldMkLst>
        <pc:spChg chg="mod">
          <ac:chgData name="A Marsh" userId="134b041b-f5d6-4011-87e1-8375d56a0a7d" providerId="ADAL" clId="{4FA87515-6357-4FB8-A385-A232C08A6138}" dt="2021-03-18T10:10:27.579" v="96" actId="20577"/>
          <ac:spMkLst>
            <pc:docMk/>
            <pc:sldMk cId="3812642741" sldId="257"/>
            <ac:spMk id="20" creationId="{941F7725-34FA-4E9A-A3EC-5B005E238479}"/>
          </ac:spMkLst>
        </pc:spChg>
        <pc:picChg chg="add mod">
          <ac:chgData name="A Marsh" userId="134b041b-f5d6-4011-87e1-8375d56a0a7d" providerId="ADAL" clId="{4FA87515-6357-4FB8-A385-A232C08A6138}" dt="2021-03-18T10:12:13.184" v="204" actId="1076"/>
          <ac:picMkLst>
            <pc:docMk/>
            <pc:sldMk cId="3812642741" sldId="257"/>
            <ac:picMk id="6" creationId="{B5389561-EE5D-4ED6-B483-39715CDE73EF}"/>
          </ac:picMkLst>
        </pc:picChg>
        <pc:picChg chg="mod">
          <ac:chgData name="A Marsh" userId="134b041b-f5d6-4011-87e1-8375d56a0a7d" providerId="ADAL" clId="{4FA87515-6357-4FB8-A385-A232C08A6138}" dt="2021-03-18T10:12:14.888" v="205" actId="1076"/>
          <ac:picMkLst>
            <pc:docMk/>
            <pc:sldMk cId="3812642741" sldId="257"/>
            <ac:picMk id="23" creationId="{9BAAA5CA-CAFC-4A02-8308-B69A9E9BA639}"/>
          </ac:picMkLst>
        </pc:picChg>
      </pc:sldChg>
      <pc:sldChg chg="addSp modAnim">
        <pc:chgData name="A Marsh" userId="134b041b-f5d6-4011-87e1-8375d56a0a7d" providerId="ADAL" clId="{4FA87515-6357-4FB8-A385-A232C08A6138}" dt="2021-03-18T10:15:45.647" v="227"/>
        <pc:sldMkLst>
          <pc:docMk/>
          <pc:sldMk cId="916385053" sldId="258"/>
        </pc:sldMkLst>
        <pc:picChg chg="add">
          <ac:chgData name="A Marsh" userId="134b041b-f5d6-4011-87e1-8375d56a0a7d" providerId="ADAL" clId="{4FA87515-6357-4FB8-A385-A232C08A6138}" dt="2021-03-18T10:12:18.932" v="206"/>
          <ac:picMkLst>
            <pc:docMk/>
            <pc:sldMk cId="916385053" sldId="258"/>
            <ac:picMk id="4" creationId="{DB26910F-05B9-433D-B79B-69D65DA51CB0}"/>
          </ac:picMkLst>
        </pc:picChg>
      </pc:sldChg>
      <pc:sldChg chg="addSp modSp modAnim">
        <pc:chgData name="A Marsh" userId="134b041b-f5d6-4011-87e1-8375d56a0a7d" providerId="ADAL" clId="{4FA87515-6357-4FB8-A385-A232C08A6138}" dt="2021-03-18T10:15:54.319" v="228"/>
        <pc:sldMkLst>
          <pc:docMk/>
          <pc:sldMk cId="43449120" sldId="259"/>
        </pc:sldMkLst>
        <pc:picChg chg="add">
          <ac:chgData name="A Marsh" userId="134b041b-f5d6-4011-87e1-8375d56a0a7d" providerId="ADAL" clId="{4FA87515-6357-4FB8-A385-A232C08A6138}" dt="2021-03-18T10:12:21.916" v="207"/>
          <ac:picMkLst>
            <pc:docMk/>
            <pc:sldMk cId="43449120" sldId="259"/>
            <ac:picMk id="10" creationId="{77FE6B79-F017-4B8C-8FC1-CAB22838E4E5}"/>
          </ac:picMkLst>
        </pc:picChg>
        <pc:picChg chg="mod">
          <ac:chgData name="A Marsh" userId="134b041b-f5d6-4011-87e1-8375d56a0a7d" providerId="ADAL" clId="{4FA87515-6357-4FB8-A385-A232C08A6138}" dt="2021-03-18T10:12:24.071" v="208" actId="1076"/>
          <ac:picMkLst>
            <pc:docMk/>
            <pc:sldMk cId="43449120" sldId="259"/>
            <ac:picMk id="13" creationId="{E687E6A8-2155-4007-85F9-D47E382C896A}"/>
          </ac:picMkLst>
        </pc:picChg>
      </pc:sldChg>
      <pc:sldChg chg="addSp modSp modAnim">
        <pc:chgData name="A Marsh" userId="134b041b-f5d6-4011-87e1-8375d56a0a7d" providerId="ADAL" clId="{4FA87515-6357-4FB8-A385-A232C08A6138}" dt="2021-03-18T10:16:09.440" v="230" actId="1076"/>
        <pc:sldMkLst>
          <pc:docMk/>
          <pc:sldMk cId="655408254" sldId="260"/>
        </pc:sldMkLst>
        <pc:picChg chg="add">
          <ac:chgData name="A Marsh" userId="134b041b-f5d6-4011-87e1-8375d56a0a7d" providerId="ADAL" clId="{4FA87515-6357-4FB8-A385-A232C08A6138}" dt="2021-03-18T10:12:25.940" v="209"/>
          <ac:picMkLst>
            <pc:docMk/>
            <pc:sldMk cId="655408254" sldId="260"/>
            <ac:picMk id="5" creationId="{D81A4AB8-1D4C-43ED-ACBB-D960CED01834}"/>
          </ac:picMkLst>
        </pc:picChg>
        <pc:picChg chg="mod">
          <ac:chgData name="A Marsh" userId="134b041b-f5d6-4011-87e1-8375d56a0a7d" providerId="ADAL" clId="{4FA87515-6357-4FB8-A385-A232C08A6138}" dt="2021-03-18T10:16:09.440" v="230" actId="1076"/>
          <ac:picMkLst>
            <pc:docMk/>
            <pc:sldMk cId="655408254" sldId="260"/>
            <ac:picMk id="7" creationId="{D216A79F-E105-4707-96EB-319B7584FE60}"/>
          </ac:picMkLst>
        </pc:picChg>
      </pc:sldChg>
      <pc:sldChg chg="addSp modSp modAnim">
        <pc:chgData name="A Marsh" userId="134b041b-f5d6-4011-87e1-8375d56a0a7d" providerId="ADAL" clId="{4FA87515-6357-4FB8-A385-A232C08A6138}" dt="2021-03-18T10:16:45.667" v="236"/>
        <pc:sldMkLst>
          <pc:docMk/>
          <pc:sldMk cId="2814937680" sldId="261"/>
        </pc:sldMkLst>
        <pc:spChg chg="mod">
          <ac:chgData name="A Marsh" userId="134b041b-f5d6-4011-87e1-8375d56a0a7d" providerId="ADAL" clId="{4FA87515-6357-4FB8-A385-A232C08A6138}" dt="2021-03-18T10:12:36.448" v="213" actId="1076"/>
          <ac:spMkLst>
            <pc:docMk/>
            <pc:sldMk cId="2814937680" sldId="261"/>
            <ac:spMk id="10" creationId="{97B03FFF-7092-4BF1-A974-A181C30BACD8}"/>
          </ac:spMkLst>
        </pc:spChg>
        <pc:picChg chg="add mod">
          <ac:chgData name="A Marsh" userId="134b041b-f5d6-4011-87e1-8375d56a0a7d" providerId="ADAL" clId="{4FA87515-6357-4FB8-A385-A232C08A6138}" dt="2021-03-18T10:12:38.833" v="214" actId="1076"/>
          <ac:picMkLst>
            <pc:docMk/>
            <pc:sldMk cId="2814937680" sldId="261"/>
            <ac:picMk id="15" creationId="{7113B51A-1B34-45EB-8581-24ECD2C7CF36}"/>
          </ac:picMkLst>
        </pc:picChg>
      </pc:sldChg>
      <pc:sldChg chg="addSp modAnim">
        <pc:chgData name="A Marsh" userId="134b041b-f5d6-4011-87e1-8375d56a0a7d" providerId="ADAL" clId="{4FA87515-6357-4FB8-A385-A232C08A6138}" dt="2021-03-18T10:17:10.732" v="241"/>
        <pc:sldMkLst>
          <pc:docMk/>
          <pc:sldMk cId="3951463886" sldId="262"/>
        </pc:sldMkLst>
        <pc:picChg chg="add">
          <ac:chgData name="A Marsh" userId="134b041b-f5d6-4011-87e1-8375d56a0a7d" providerId="ADAL" clId="{4FA87515-6357-4FB8-A385-A232C08A6138}" dt="2021-03-18T10:12:40.834" v="215"/>
          <ac:picMkLst>
            <pc:docMk/>
            <pc:sldMk cId="3951463886" sldId="262"/>
            <ac:picMk id="13" creationId="{5FAFB0C0-5197-4E05-AEF4-91FE747EBA88}"/>
          </ac:picMkLst>
        </pc:picChg>
      </pc:sldChg>
      <pc:sldChg chg="addSp modAnim">
        <pc:chgData name="A Marsh" userId="134b041b-f5d6-4011-87e1-8375d56a0a7d" providerId="ADAL" clId="{4FA87515-6357-4FB8-A385-A232C08A6138}" dt="2021-03-18T10:17:15.420" v="242"/>
        <pc:sldMkLst>
          <pc:docMk/>
          <pc:sldMk cId="2292111001" sldId="263"/>
        </pc:sldMkLst>
        <pc:picChg chg="add">
          <ac:chgData name="A Marsh" userId="134b041b-f5d6-4011-87e1-8375d56a0a7d" providerId="ADAL" clId="{4FA87515-6357-4FB8-A385-A232C08A6138}" dt="2021-03-18T10:12:42.567" v="216"/>
          <ac:picMkLst>
            <pc:docMk/>
            <pc:sldMk cId="2292111001" sldId="263"/>
            <ac:picMk id="4" creationId="{F9C91EC9-9C14-4976-A325-CB2ADBC0E4D1}"/>
          </ac:picMkLst>
        </pc:picChg>
      </pc:sldChg>
      <pc:sldChg chg="addSp modAnim">
        <pc:chgData name="A Marsh" userId="134b041b-f5d6-4011-87e1-8375d56a0a7d" providerId="ADAL" clId="{4FA87515-6357-4FB8-A385-A232C08A6138}" dt="2021-03-18T10:17:20.970" v="243"/>
        <pc:sldMkLst>
          <pc:docMk/>
          <pc:sldMk cId="2861949867" sldId="264"/>
        </pc:sldMkLst>
        <pc:picChg chg="add">
          <ac:chgData name="A Marsh" userId="134b041b-f5d6-4011-87e1-8375d56a0a7d" providerId="ADAL" clId="{4FA87515-6357-4FB8-A385-A232C08A6138}" dt="2021-03-18T10:12:44.539" v="217"/>
          <ac:picMkLst>
            <pc:docMk/>
            <pc:sldMk cId="2861949867" sldId="264"/>
            <ac:picMk id="14" creationId="{41704FF6-40E3-45A6-A1CF-180DD08A5934}"/>
          </ac:picMkLst>
        </pc:picChg>
      </pc:sldChg>
      <pc:sldChg chg="addSp delSp modSp add ord modAnim">
        <pc:chgData name="A Marsh" userId="134b041b-f5d6-4011-87e1-8375d56a0a7d" providerId="ADAL" clId="{4FA87515-6357-4FB8-A385-A232C08A6138}" dt="2021-03-18T10:15:30.457" v="225"/>
        <pc:sldMkLst>
          <pc:docMk/>
          <pc:sldMk cId="4053186516" sldId="265"/>
        </pc:sldMkLst>
        <pc:spChg chg="del mod">
          <ac:chgData name="A Marsh" userId="134b041b-f5d6-4011-87e1-8375d56a0a7d" providerId="ADAL" clId="{4FA87515-6357-4FB8-A385-A232C08A6138}" dt="2021-03-18T10:11:06.249" v="101" actId="478"/>
          <ac:spMkLst>
            <pc:docMk/>
            <pc:sldMk cId="4053186516" sldId="265"/>
            <ac:spMk id="2" creationId="{7DB29045-1B12-42DB-A5C9-151DA77DA27E}"/>
          </ac:spMkLst>
        </pc:spChg>
        <pc:spChg chg="del">
          <ac:chgData name="A Marsh" userId="134b041b-f5d6-4011-87e1-8375d56a0a7d" providerId="ADAL" clId="{4FA87515-6357-4FB8-A385-A232C08A6138}" dt="2021-03-18T10:11:08.576" v="102" actId="478"/>
          <ac:spMkLst>
            <pc:docMk/>
            <pc:sldMk cId="4053186516" sldId="265"/>
            <ac:spMk id="3" creationId="{9981B403-1FB2-40C3-AF8F-EE0C23CBCCF8}"/>
          </ac:spMkLst>
        </pc:spChg>
        <pc:spChg chg="add mod">
          <ac:chgData name="A Marsh" userId="134b041b-f5d6-4011-87e1-8375d56a0a7d" providerId="ADAL" clId="{4FA87515-6357-4FB8-A385-A232C08A6138}" dt="2021-03-18T10:12:00.032" v="201" actId="207"/>
          <ac:spMkLst>
            <pc:docMk/>
            <pc:sldMk cId="4053186516" sldId="265"/>
            <ac:spMk id="4" creationId="{7045745E-8943-46D3-B936-B9E2F4F36DB0}"/>
          </ac:spMkLst>
        </pc:spChg>
        <pc:picChg chg="add del mod">
          <ac:chgData name="A Marsh" userId="134b041b-f5d6-4011-87e1-8375d56a0a7d" providerId="ADAL" clId="{4FA87515-6357-4FB8-A385-A232C08A6138}" dt="2021-03-18T10:11:06.249" v="101" actId="478"/>
          <ac:picMkLst>
            <pc:docMk/>
            <pc:sldMk cId="4053186516" sldId="265"/>
            <ac:picMk id="1026" creationId="{AC1D6C78-4B60-4A9C-9238-0F7235B95F24}"/>
          </ac:picMkLst>
        </pc:picChg>
        <pc:picChg chg="add mod">
          <ac:chgData name="A Marsh" userId="134b041b-f5d6-4011-87e1-8375d56a0a7d" providerId="ADAL" clId="{4FA87515-6357-4FB8-A385-A232C08A6138}" dt="2021-03-18T10:11:14.416" v="105" actId="1076"/>
          <ac:picMkLst>
            <pc:docMk/>
            <pc:sldMk cId="4053186516" sldId="265"/>
            <ac:picMk id="1028" creationId="{F4E66755-DC07-4DD2-8FBD-E9B276B4F999}"/>
          </ac:picMkLst>
        </pc:picChg>
      </pc:sldChg>
      <pc:sldChg chg="addSp delSp modSp add">
        <pc:chgData name="A Marsh" userId="134b041b-f5d6-4011-87e1-8375d56a0a7d" providerId="ADAL" clId="{4FA87515-6357-4FB8-A385-A232C08A6138}" dt="2021-03-18T10:15:01.326" v="221"/>
        <pc:sldMkLst>
          <pc:docMk/>
          <pc:sldMk cId="1053479267" sldId="266"/>
        </pc:sldMkLst>
        <pc:spChg chg="del mod">
          <ac:chgData name="A Marsh" userId="134b041b-f5d6-4011-87e1-8375d56a0a7d" providerId="ADAL" clId="{4FA87515-6357-4FB8-A385-A232C08A6138}" dt="2021-03-18T10:14:55.992" v="220" actId="478"/>
          <ac:spMkLst>
            <pc:docMk/>
            <pc:sldMk cId="1053479267" sldId="266"/>
            <ac:spMk id="3" creationId="{2D7D5609-B961-41A7-97F6-20729AA3B545}"/>
          </ac:spMkLst>
        </pc:spChg>
        <pc:picChg chg="add">
          <ac:chgData name="A Marsh" userId="134b041b-f5d6-4011-87e1-8375d56a0a7d" providerId="ADAL" clId="{4FA87515-6357-4FB8-A385-A232C08A6138}" dt="2021-03-18T10:15:01.326" v="221"/>
          <ac:picMkLst>
            <pc:docMk/>
            <pc:sldMk cId="1053479267" sldId="266"/>
            <ac:picMk id="4" creationId="{ADD4B8AF-9691-4314-94FD-A51BB3417AAB}"/>
          </ac:picMkLst>
        </pc:picChg>
      </pc:sldChg>
      <pc:sldChg chg="addSp delSp add modAnim">
        <pc:chgData name="A Marsh" userId="134b041b-f5d6-4011-87e1-8375d56a0a7d" providerId="ADAL" clId="{4FA87515-6357-4FB8-A385-A232C08A6138}" dt="2021-03-18T10:17:36.550" v="245"/>
        <pc:sldMkLst>
          <pc:docMk/>
          <pc:sldMk cId="3494271853" sldId="267"/>
        </pc:sldMkLst>
        <pc:spChg chg="del">
          <ac:chgData name="A Marsh" userId="134b041b-f5d6-4011-87e1-8375d56a0a7d" providerId="ADAL" clId="{4FA87515-6357-4FB8-A385-A232C08A6138}" dt="2021-03-18T10:15:09.831" v="224" actId="478"/>
          <ac:spMkLst>
            <pc:docMk/>
            <pc:sldMk cId="3494271853" sldId="267"/>
            <ac:spMk id="5" creationId="{04635781-95D0-40CE-A82B-8FCFB82DE09F}"/>
          </ac:spMkLst>
        </pc:spChg>
        <pc:picChg chg="add">
          <ac:chgData name="A Marsh" userId="134b041b-f5d6-4011-87e1-8375d56a0a7d" providerId="ADAL" clId="{4FA87515-6357-4FB8-A385-A232C08A6138}" dt="2021-03-18T10:15:03.041" v="222"/>
          <ac:picMkLst>
            <pc:docMk/>
            <pc:sldMk cId="3494271853" sldId="267"/>
            <ac:picMk id="9" creationId="{E50ECFB2-B002-470A-8520-A8F09E3533A3}"/>
          </ac:picMkLst>
        </pc:picChg>
      </pc:sldChg>
      <pc:sldChg chg="addSp add modAnim">
        <pc:chgData name="A Marsh" userId="134b041b-f5d6-4011-87e1-8375d56a0a7d" providerId="ADAL" clId="{4FA87515-6357-4FB8-A385-A232C08A6138}" dt="2021-03-18T10:17:46.166" v="246"/>
        <pc:sldMkLst>
          <pc:docMk/>
          <pc:sldMk cId="1279897136" sldId="268"/>
        </pc:sldMkLst>
        <pc:picChg chg="add">
          <ac:chgData name="A Marsh" userId="134b041b-f5d6-4011-87e1-8375d56a0a7d" providerId="ADAL" clId="{4FA87515-6357-4FB8-A385-A232C08A6138}" dt="2021-03-18T10:15:04.697" v="223"/>
          <ac:picMkLst>
            <pc:docMk/>
            <pc:sldMk cId="1279897136" sldId="268"/>
            <ac:picMk id="4" creationId="{607E3C1E-3EF5-4F06-A48F-D3ABDA1AC99E}"/>
          </ac:picMkLst>
        </pc:picChg>
      </pc:sldChg>
    </pc:docChg>
  </pc:docChgLst>
  <pc:docChgLst>
    <pc:chgData name="A Marsh" userId="S::amarsh@northchadderton.oldham.sch.uk::134b041b-f5d6-4011-87e1-8375d56a0a7d" providerId="AD" clId="Web-{5F5F6306-6C5B-9B45-C1FD-174DB48B96AB}"/>
    <pc:docChg chg="addSld delSld modSld">
      <pc:chgData name="A Marsh" userId="S::amarsh@northchadderton.oldham.sch.uk::134b041b-f5d6-4011-87e1-8375d56a0a7d" providerId="AD" clId="Web-{5F5F6306-6C5B-9B45-C1FD-174DB48B96AB}" dt="2021-03-18T10:51:24.912" v="68" actId="20577"/>
      <pc:docMkLst>
        <pc:docMk/>
      </pc:docMkLst>
      <pc:sldChg chg="addSp modSp">
        <pc:chgData name="A Marsh" userId="S::amarsh@northchadderton.oldham.sch.uk::134b041b-f5d6-4011-87e1-8375d56a0a7d" providerId="AD" clId="Web-{5F5F6306-6C5B-9B45-C1FD-174DB48B96AB}" dt="2021-03-18T10:49:36.982" v="22" actId="1076"/>
        <pc:sldMkLst>
          <pc:docMk/>
          <pc:sldMk cId="1189586595" sldId="256"/>
        </pc:sldMkLst>
        <pc:picChg chg="add">
          <ac:chgData name="A Marsh" userId="S::amarsh@northchadderton.oldham.sch.uk::134b041b-f5d6-4011-87e1-8375d56a0a7d" providerId="AD" clId="Web-{5F5F6306-6C5B-9B45-C1FD-174DB48B96AB}" dt="2021-03-18T10:49:29.779" v="18"/>
          <ac:picMkLst>
            <pc:docMk/>
            <pc:sldMk cId="1189586595" sldId="256"/>
            <ac:picMk id="3" creationId="{2BDB7382-2943-4A56-A587-ACB0863C5365}"/>
          </ac:picMkLst>
        </pc:picChg>
        <pc:picChg chg="mod">
          <ac:chgData name="A Marsh" userId="S::amarsh@northchadderton.oldham.sch.uk::134b041b-f5d6-4011-87e1-8375d56a0a7d" providerId="AD" clId="Web-{5F5F6306-6C5B-9B45-C1FD-174DB48B96AB}" dt="2021-03-18T10:49:35.201" v="21" actId="1076"/>
          <ac:picMkLst>
            <pc:docMk/>
            <pc:sldMk cId="1189586595" sldId="256"/>
            <ac:picMk id="4" creationId="{D3D00984-E63E-4080-9CC9-7B5F1A9F5FE5}"/>
          </ac:picMkLst>
        </pc:picChg>
        <pc:picChg chg="mod">
          <ac:chgData name="A Marsh" userId="S::amarsh@northchadderton.oldham.sch.uk::134b041b-f5d6-4011-87e1-8375d56a0a7d" providerId="AD" clId="Web-{5F5F6306-6C5B-9B45-C1FD-174DB48B96AB}" dt="2021-03-18T10:49:36.982" v="22" actId="1076"/>
          <ac:picMkLst>
            <pc:docMk/>
            <pc:sldMk cId="1189586595" sldId="256"/>
            <ac:picMk id="6" creationId="{03F79026-639C-4696-9B07-BCFB2ABA20CF}"/>
          </ac:picMkLst>
        </pc:picChg>
      </pc:sldChg>
      <pc:sldChg chg="addSp modSp">
        <pc:chgData name="A Marsh" userId="S::amarsh@northchadderton.oldham.sch.uk::134b041b-f5d6-4011-87e1-8375d56a0a7d" providerId="AD" clId="Web-{5F5F6306-6C5B-9B45-C1FD-174DB48B96AB}" dt="2021-03-18T10:49:05.075" v="9" actId="1076"/>
        <pc:sldMkLst>
          <pc:docMk/>
          <pc:sldMk cId="3812642741" sldId="257"/>
        </pc:sldMkLst>
        <pc:picChg chg="add">
          <ac:chgData name="A Marsh" userId="S::amarsh@northchadderton.oldham.sch.uk::134b041b-f5d6-4011-87e1-8375d56a0a7d" providerId="AD" clId="Web-{5F5F6306-6C5B-9B45-C1FD-174DB48B96AB}" dt="2021-03-18T10:49:02.716" v="8"/>
          <ac:picMkLst>
            <pc:docMk/>
            <pc:sldMk cId="3812642741" sldId="257"/>
            <ac:picMk id="3" creationId="{EF9C8748-6DA0-4CCC-8B60-9008B6F6F45C}"/>
          </ac:picMkLst>
        </pc:picChg>
        <pc:picChg chg="mod">
          <ac:chgData name="A Marsh" userId="S::amarsh@northchadderton.oldham.sch.uk::134b041b-f5d6-4011-87e1-8375d56a0a7d" providerId="AD" clId="Web-{5F5F6306-6C5B-9B45-C1FD-174DB48B96AB}" dt="2021-03-18T10:49:05.075" v="9" actId="1076"/>
          <ac:picMkLst>
            <pc:docMk/>
            <pc:sldMk cId="3812642741" sldId="257"/>
            <ac:picMk id="6" creationId="{B5389561-EE5D-4ED6-B483-39715CDE73EF}"/>
          </ac:picMkLst>
        </pc:picChg>
      </pc:sldChg>
      <pc:sldChg chg="addSp modSp">
        <pc:chgData name="A Marsh" userId="S::amarsh@northchadderton.oldham.sch.uk::134b041b-f5d6-4011-87e1-8375d56a0a7d" providerId="AD" clId="Web-{5F5F6306-6C5B-9B45-C1FD-174DB48B96AB}" dt="2021-03-18T10:49:09.888" v="11" actId="1076"/>
        <pc:sldMkLst>
          <pc:docMk/>
          <pc:sldMk cId="916385053" sldId="258"/>
        </pc:sldMkLst>
        <pc:picChg chg="mod">
          <ac:chgData name="A Marsh" userId="S::amarsh@northchadderton.oldham.sch.uk::134b041b-f5d6-4011-87e1-8375d56a0a7d" providerId="AD" clId="Web-{5F5F6306-6C5B-9B45-C1FD-174DB48B96AB}" dt="2021-03-18T10:49:09.888" v="11" actId="1076"/>
          <ac:picMkLst>
            <pc:docMk/>
            <pc:sldMk cId="916385053" sldId="258"/>
            <ac:picMk id="4" creationId="{DB26910F-05B9-433D-B79B-69D65DA51CB0}"/>
          </ac:picMkLst>
        </pc:picChg>
        <pc:picChg chg="add">
          <ac:chgData name="A Marsh" userId="S::amarsh@northchadderton.oldham.sch.uk::134b041b-f5d6-4011-87e1-8375d56a0a7d" providerId="AD" clId="Web-{5F5F6306-6C5B-9B45-C1FD-174DB48B96AB}" dt="2021-03-18T10:49:07.169" v="10"/>
          <ac:picMkLst>
            <pc:docMk/>
            <pc:sldMk cId="916385053" sldId="258"/>
            <ac:picMk id="6" creationId="{E6168997-84A0-46F7-BC56-E19C1AD5010E}"/>
          </ac:picMkLst>
        </pc:picChg>
      </pc:sldChg>
      <pc:sldChg chg="addSp modSp">
        <pc:chgData name="A Marsh" userId="S::amarsh@northchadderton.oldham.sch.uk::134b041b-f5d6-4011-87e1-8375d56a0a7d" providerId="AD" clId="Web-{5F5F6306-6C5B-9B45-C1FD-174DB48B96AB}" dt="2021-03-18T10:49:18.654" v="14" actId="14100"/>
        <pc:sldMkLst>
          <pc:docMk/>
          <pc:sldMk cId="43449120" sldId="259"/>
        </pc:sldMkLst>
        <pc:picChg chg="add">
          <ac:chgData name="A Marsh" userId="S::amarsh@northchadderton.oldham.sch.uk::134b041b-f5d6-4011-87e1-8375d56a0a7d" providerId="AD" clId="Web-{5F5F6306-6C5B-9B45-C1FD-174DB48B96AB}" dt="2021-03-18T10:49:12.560" v="12"/>
          <ac:picMkLst>
            <pc:docMk/>
            <pc:sldMk cId="43449120" sldId="259"/>
            <ac:picMk id="4" creationId="{AD60FA85-09DB-44AB-96AE-231646F625BB}"/>
          </ac:picMkLst>
        </pc:picChg>
        <pc:picChg chg="mod">
          <ac:chgData name="A Marsh" userId="S::amarsh@northchadderton.oldham.sch.uk::134b041b-f5d6-4011-87e1-8375d56a0a7d" providerId="AD" clId="Web-{5F5F6306-6C5B-9B45-C1FD-174DB48B96AB}" dt="2021-03-18T10:49:16.107" v="13" actId="1076"/>
          <ac:picMkLst>
            <pc:docMk/>
            <pc:sldMk cId="43449120" sldId="259"/>
            <ac:picMk id="10" creationId="{77FE6B79-F017-4B8C-8FC1-CAB22838E4E5}"/>
          </ac:picMkLst>
        </pc:picChg>
        <pc:picChg chg="mod">
          <ac:chgData name="A Marsh" userId="S::amarsh@northchadderton.oldham.sch.uk::134b041b-f5d6-4011-87e1-8375d56a0a7d" providerId="AD" clId="Web-{5F5F6306-6C5B-9B45-C1FD-174DB48B96AB}" dt="2021-03-18T10:49:18.654" v="14" actId="14100"/>
          <ac:picMkLst>
            <pc:docMk/>
            <pc:sldMk cId="43449120" sldId="259"/>
            <ac:picMk id="13" creationId="{E687E6A8-2155-4007-85F9-D47E382C896A}"/>
          </ac:picMkLst>
        </pc:picChg>
      </pc:sldChg>
      <pc:sldChg chg="addSp modSp">
        <pc:chgData name="A Marsh" userId="S::amarsh@northchadderton.oldham.sch.uk::134b041b-f5d6-4011-87e1-8375d56a0a7d" providerId="AD" clId="Web-{5F5F6306-6C5B-9B45-C1FD-174DB48B96AB}" dt="2021-03-18T10:49:26.701" v="17" actId="14100"/>
        <pc:sldMkLst>
          <pc:docMk/>
          <pc:sldMk cId="655408254" sldId="260"/>
        </pc:sldMkLst>
        <pc:picChg chg="add">
          <ac:chgData name="A Marsh" userId="S::amarsh@northchadderton.oldham.sch.uk::134b041b-f5d6-4011-87e1-8375d56a0a7d" providerId="AD" clId="Web-{5F5F6306-6C5B-9B45-C1FD-174DB48B96AB}" dt="2021-03-18T10:49:21.499" v="15"/>
          <ac:picMkLst>
            <pc:docMk/>
            <pc:sldMk cId="655408254" sldId="260"/>
            <ac:picMk id="4" creationId="{1BB97634-39D6-4998-AB20-6D3A2F3AFF70}"/>
          </ac:picMkLst>
        </pc:picChg>
        <pc:picChg chg="mod">
          <ac:chgData name="A Marsh" userId="S::amarsh@northchadderton.oldham.sch.uk::134b041b-f5d6-4011-87e1-8375d56a0a7d" providerId="AD" clId="Web-{5F5F6306-6C5B-9B45-C1FD-174DB48B96AB}" dt="2021-03-18T10:49:23.842" v="16" actId="1076"/>
          <ac:picMkLst>
            <pc:docMk/>
            <pc:sldMk cId="655408254" sldId="260"/>
            <ac:picMk id="5" creationId="{D81A4AB8-1D4C-43ED-ACBB-D960CED01834}"/>
          </ac:picMkLst>
        </pc:picChg>
        <pc:picChg chg="mod">
          <ac:chgData name="A Marsh" userId="S::amarsh@northchadderton.oldham.sch.uk::134b041b-f5d6-4011-87e1-8375d56a0a7d" providerId="AD" clId="Web-{5F5F6306-6C5B-9B45-C1FD-174DB48B96AB}" dt="2021-03-18T10:49:26.701" v="17" actId="14100"/>
          <ac:picMkLst>
            <pc:docMk/>
            <pc:sldMk cId="655408254" sldId="260"/>
            <ac:picMk id="7" creationId="{D216A79F-E105-4707-96EB-319B7584FE60}"/>
          </ac:picMkLst>
        </pc:picChg>
      </pc:sldChg>
      <pc:sldChg chg="del">
        <pc:chgData name="A Marsh" userId="S::amarsh@northchadderton.oldham.sch.uk::134b041b-f5d6-4011-87e1-8375d56a0a7d" providerId="AD" clId="Web-{5F5F6306-6C5B-9B45-C1FD-174DB48B96AB}" dt="2021-03-18T10:49:45.397" v="24"/>
        <pc:sldMkLst>
          <pc:docMk/>
          <pc:sldMk cId="2814937680" sldId="261"/>
        </pc:sldMkLst>
      </pc:sldChg>
      <pc:sldChg chg="addSp modSp">
        <pc:chgData name="A Marsh" userId="S::amarsh@northchadderton.oldham.sch.uk::134b041b-f5d6-4011-87e1-8375d56a0a7d" providerId="AD" clId="Web-{5F5F6306-6C5B-9B45-C1FD-174DB48B96AB}" dt="2021-03-18T10:50:09.271" v="31" actId="1076"/>
        <pc:sldMkLst>
          <pc:docMk/>
          <pc:sldMk cId="3951463886" sldId="262"/>
        </pc:sldMkLst>
        <pc:picChg chg="add">
          <ac:chgData name="A Marsh" userId="S::amarsh@northchadderton.oldham.sch.uk::134b041b-f5d6-4011-87e1-8375d56a0a7d" providerId="AD" clId="Web-{5F5F6306-6C5B-9B45-C1FD-174DB48B96AB}" dt="2021-03-18T10:50:06.286" v="30"/>
          <ac:picMkLst>
            <pc:docMk/>
            <pc:sldMk cId="3951463886" sldId="262"/>
            <ac:picMk id="2" creationId="{5DD37DE1-B0B2-468A-A231-6F55A7B1385B}"/>
          </ac:picMkLst>
        </pc:picChg>
        <pc:picChg chg="mod">
          <ac:chgData name="A Marsh" userId="S::amarsh@northchadderton.oldham.sch.uk::134b041b-f5d6-4011-87e1-8375d56a0a7d" providerId="AD" clId="Web-{5F5F6306-6C5B-9B45-C1FD-174DB48B96AB}" dt="2021-03-18T10:50:09.271" v="31" actId="1076"/>
          <ac:picMkLst>
            <pc:docMk/>
            <pc:sldMk cId="3951463886" sldId="262"/>
            <ac:picMk id="13" creationId="{5FAFB0C0-5197-4E05-AEF4-91FE747EBA88}"/>
          </ac:picMkLst>
        </pc:picChg>
      </pc:sldChg>
      <pc:sldChg chg="addSp modSp">
        <pc:chgData name="A Marsh" userId="S::amarsh@northchadderton.oldham.sch.uk::134b041b-f5d6-4011-87e1-8375d56a0a7d" providerId="AD" clId="Web-{5F5F6306-6C5B-9B45-C1FD-174DB48B96AB}" dt="2021-03-18T10:50:14.833" v="33" actId="1076"/>
        <pc:sldMkLst>
          <pc:docMk/>
          <pc:sldMk cId="2292111001" sldId="263"/>
        </pc:sldMkLst>
        <pc:picChg chg="mod">
          <ac:chgData name="A Marsh" userId="S::amarsh@northchadderton.oldham.sch.uk::134b041b-f5d6-4011-87e1-8375d56a0a7d" providerId="AD" clId="Web-{5F5F6306-6C5B-9B45-C1FD-174DB48B96AB}" dt="2021-03-18T10:50:14.833" v="33" actId="1076"/>
          <ac:picMkLst>
            <pc:docMk/>
            <pc:sldMk cId="2292111001" sldId="263"/>
            <ac:picMk id="4" creationId="{F9C91EC9-9C14-4976-A325-CB2ADBC0E4D1}"/>
          </ac:picMkLst>
        </pc:picChg>
        <pc:picChg chg="add">
          <ac:chgData name="A Marsh" userId="S::amarsh@northchadderton.oldham.sch.uk::134b041b-f5d6-4011-87e1-8375d56a0a7d" providerId="AD" clId="Web-{5F5F6306-6C5B-9B45-C1FD-174DB48B96AB}" dt="2021-03-18T10:50:11.958" v="32"/>
          <ac:picMkLst>
            <pc:docMk/>
            <pc:sldMk cId="2292111001" sldId="263"/>
            <ac:picMk id="6" creationId="{958D620B-2C19-4CE4-9850-0C4FC0B496C0}"/>
          </ac:picMkLst>
        </pc:picChg>
      </pc:sldChg>
      <pc:sldChg chg="addSp modSp">
        <pc:chgData name="A Marsh" userId="S::amarsh@northchadderton.oldham.sch.uk::134b041b-f5d6-4011-87e1-8375d56a0a7d" providerId="AD" clId="Web-{5F5F6306-6C5B-9B45-C1FD-174DB48B96AB}" dt="2021-03-18T10:50:20.099" v="35" actId="1076"/>
        <pc:sldMkLst>
          <pc:docMk/>
          <pc:sldMk cId="2861949867" sldId="264"/>
        </pc:sldMkLst>
        <pc:picChg chg="add">
          <ac:chgData name="A Marsh" userId="S::amarsh@northchadderton.oldham.sch.uk::134b041b-f5d6-4011-87e1-8375d56a0a7d" providerId="AD" clId="Web-{5F5F6306-6C5B-9B45-C1FD-174DB48B96AB}" dt="2021-03-18T10:50:17.443" v="34"/>
          <ac:picMkLst>
            <pc:docMk/>
            <pc:sldMk cId="2861949867" sldId="264"/>
            <ac:picMk id="2" creationId="{B991A17F-E78E-4381-89A2-C6C9C8D83412}"/>
          </ac:picMkLst>
        </pc:picChg>
        <pc:picChg chg="mod">
          <ac:chgData name="A Marsh" userId="S::amarsh@northchadderton.oldham.sch.uk::134b041b-f5d6-4011-87e1-8375d56a0a7d" providerId="AD" clId="Web-{5F5F6306-6C5B-9B45-C1FD-174DB48B96AB}" dt="2021-03-18T10:50:20.099" v="35" actId="1076"/>
          <ac:picMkLst>
            <pc:docMk/>
            <pc:sldMk cId="2861949867" sldId="264"/>
            <ac:picMk id="14" creationId="{41704FF6-40E3-45A6-A1CF-180DD08A5934}"/>
          </ac:picMkLst>
        </pc:picChg>
      </pc:sldChg>
      <pc:sldChg chg="addSp modSp">
        <pc:chgData name="A Marsh" userId="S::amarsh@northchadderton.oldham.sch.uk::134b041b-f5d6-4011-87e1-8375d56a0a7d" providerId="AD" clId="Web-{5F5F6306-6C5B-9B45-C1FD-174DB48B96AB}" dt="2021-03-18T10:48:56.950" v="7" actId="1076"/>
        <pc:sldMkLst>
          <pc:docMk/>
          <pc:sldMk cId="4053186516" sldId="265"/>
        </pc:sldMkLst>
        <pc:picChg chg="add mod modCrop">
          <ac:chgData name="A Marsh" userId="S::amarsh@northchadderton.oldham.sch.uk::134b041b-f5d6-4011-87e1-8375d56a0a7d" providerId="AD" clId="Web-{5F5F6306-6C5B-9B45-C1FD-174DB48B96AB}" dt="2021-03-18T10:48:56.950" v="7" actId="1076"/>
          <ac:picMkLst>
            <pc:docMk/>
            <pc:sldMk cId="4053186516" sldId="265"/>
            <ac:picMk id="2" creationId="{372B1988-D374-4C3A-8AA8-163AE5B95A0B}"/>
          </ac:picMkLst>
        </pc:picChg>
        <pc:picChg chg="mod">
          <ac:chgData name="A Marsh" userId="S::amarsh@northchadderton.oldham.sch.uk::134b041b-f5d6-4011-87e1-8375d56a0a7d" providerId="AD" clId="Web-{5F5F6306-6C5B-9B45-C1FD-174DB48B96AB}" dt="2021-03-18T10:48:43.606" v="3" actId="14100"/>
          <ac:picMkLst>
            <pc:docMk/>
            <pc:sldMk cId="4053186516" sldId="265"/>
            <ac:picMk id="1028" creationId="{F4E66755-DC07-4DD2-8FBD-E9B276B4F999}"/>
          </ac:picMkLst>
        </pc:picChg>
      </pc:sldChg>
      <pc:sldChg chg="addSp modSp">
        <pc:chgData name="A Marsh" userId="S::amarsh@northchadderton.oldham.sch.uk::134b041b-f5d6-4011-87e1-8375d56a0a7d" providerId="AD" clId="Web-{5F5F6306-6C5B-9B45-C1FD-174DB48B96AB}" dt="2021-03-18T10:50:24.240" v="37" actId="1076"/>
        <pc:sldMkLst>
          <pc:docMk/>
          <pc:sldMk cId="1053479267" sldId="266"/>
        </pc:sldMkLst>
        <pc:picChg chg="add">
          <ac:chgData name="A Marsh" userId="S::amarsh@northchadderton.oldham.sch.uk::134b041b-f5d6-4011-87e1-8375d56a0a7d" providerId="AD" clId="Web-{5F5F6306-6C5B-9B45-C1FD-174DB48B96AB}" dt="2021-03-18T10:50:22.302" v="36"/>
          <ac:picMkLst>
            <pc:docMk/>
            <pc:sldMk cId="1053479267" sldId="266"/>
            <ac:picMk id="3" creationId="{3375A1F1-E032-4277-A387-ED1BD92F707B}"/>
          </ac:picMkLst>
        </pc:picChg>
        <pc:picChg chg="mod">
          <ac:chgData name="A Marsh" userId="S::amarsh@northchadderton.oldham.sch.uk::134b041b-f5d6-4011-87e1-8375d56a0a7d" providerId="AD" clId="Web-{5F5F6306-6C5B-9B45-C1FD-174DB48B96AB}" dt="2021-03-18T10:50:24.240" v="37" actId="1076"/>
          <ac:picMkLst>
            <pc:docMk/>
            <pc:sldMk cId="1053479267" sldId="266"/>
            <ac:picMk id="4" creationId="{ADD4B8AF-9691-4314-94FD-A51BB3417AAB}"/>
          </ac:picMkLst>
        </pc:picChg>
      </pc:sldChg>
      <pc:sldChg chg="addSp modSp">
        <pc:chgData name="A Marsh" userId="S::amarsh@northchadderton.oldham.sch.uk::134b041b-f5d6-4011-87e1-8375d56a0a7d" providerId="AD" clId="Web-{5F5F6306-6C5B-9B45-C1FD-174DB48B96AB}" dt="2021-03-18T10:50:27.443" v="39" actId="1076"/>
        <pc:sldMkLst>
          <pc:docMk/>
          <pc:sldMk cId="3494271853" sldId="267"/>
        </pc:sldMkLst>
        <pc:picChg chg="add">
          <ac:chgData name="A Marsh" userId="S::amarsh@northchadderton.oldham.sch.uk::134b041b-f5d6-4011-87e1-8375d56a0a7d" providerId="AD" clId="Web-{5F5F6306-6C5B-9B45-C1FD-174DB48B96AB}" dt="2021-03-18T10:50:25.505" v="38"/>
          <ac:picMkLst>
            <pc:docMk/>
            <pc:sldMk cId="3494271853" sldId="267"/>
            <ac:picMk id="5" creationId="{A52117B3-6E54-453A-A24D-1A52C0644A97}"/>
          </ac:picMkLst>
        </pc:picChg>
        <pc:picChg chg="mod">
          <ac:chgData name="A Marsh" userId="S::amarsh@northchadderton.oldham.sch.uk::134b041b-f5d6-4011-87e1-8375d56a0a7d" providerId="AD" clId="Web-{5F5F6306-6C5B-9B45-C1FD-174DB48B96AB}" dt="2021-03-18T10:50:27.443" v="39" actId="1076"/>
          <ac:picMkLst>
            <pc:docMk/>
            <pc:sldMk cId="3494271853" sldId="267"/>
            <ac:picMk id="9" creationId="{E50ECFB2-B002-470A-8520-A8F09E3533A3}"/>
          </ac:picMkLst>
        </pc:picChg>
      </pc:sldChg>
      <pc:sldChg chg="addSp modSp">
        <pc:chgData name="A Marsh" userId="S::amarsh@northchadderton.oldham.sch.uk::134b041b-f5d6-4011-87e1-8375d56a0a7d" providerId="AD" clId="Web-{5F5F6306-6C5B-9B45-C1FD-174DB48B96AB}" dt="2021-03-18T10:50:31.958" v="41" actId="1076"/>
        <pc:sldMkLst>
          <pc:docMk/>
          <pc:sldMk cId="1279897136" sldId="268"/>
        </pc:sldMkLst>
        <pc:picChg chg="add">
          <ac:chgData name="A Marsh" userId="S::amarsh@northchadderton.oldham.sch.uk::134b041b-f5d6-4011-87e1-8375d56a0a7d" providerId="AD" clId="Web-{5F5F6306-6C5B-9B45-C1FD-174DB48B96AB}" dt="2021-03-18T10:50:29.646" v="40"/>
          <ac:picMkLst>
            <pc:docMk/>
            <pc:sldMk cId="1279897136" sldId="268"/>
            <ac:picMk id="3" creationId="{E07AB22F-14D2-47C0-BDC7-66C828C1EE6F}"/>
          </ac:picMkLst>
        </pc:picChg>
        <pc:picChg chg="mod">
          <ac:chgData name="A Marsh" userId="S::amarsh@northchadderton.oldham.sch.uk::134b041b-f5d6-4011-87e1-8375d56a0a7d" providerId="AD" clId="Web-{5F5F6306-6C5B-9B45-C1FD-174DB48B96AB}" dt="2021-03-18T10:50:31.958" v="41" actId="1076"/>
          <ac:picMkLst>
            <pc:docMk/>
            <pc:sldMk cId="1279897136" sldId="268"/>
            <ac:picMk id="4" creationId="{607E3C1E-3EF5-4F06-A48F-D3ABDA1AC99E}"/>
          </ac:picMkLst>
        </pc:picChg>
      </pc:sldChg>
      <pc:sldChg chg="add del replId">
        <pc:chgData name="A Marsh" userId="S::amarsh@northchadderton.oldham.sch.uk::134b041b-f5d6-4011-87e1-8375d56a0a7d" providerId="AD" clId="Web-{5F5F6306-6C5B-9B45-C1FD-174DB48B96AB}" dt="2021-03-18T10:49:51.614" v="26"/>
        <pc:sldMkLst>
          <pc:docMk/>
          <pc:sldMk cId="755124426" sldId="269"/>
        </pc:sldMkLst>
      </pc:sldChg>
      <pc:sldChg chg="addSp modSp add">
        <pc:chgData name="A Marsh" userId="S::amarsh@northchadderton.oldham.sch.uk::134b041b-f5d6-4011-87e1-8375d56a0a7d" providerId="AD" clId="Web-{5F5F6306-6C5B-9B45-C1FD-174DB48B96AB}" dt="2021-03-18T10:50:02.896" v="29" actId="14100"/>
        <pc:sldMkLst>
          <pc:docMk/>
          <pc:sldMk cId="2162952701" sldId="270"/>
        </pc:sldMkLst>
        <pc:picChg chg="add">
          <ac:chgData name="A Marsh" userId="S::amarsh@northchadderton.oldham.sch.uk::134b041b-f5d6-4011-87e1-8375d56a0a7d" providerId="AD" clId="Web-{5F5F6306-6C5B-9B45-C1FD-174DB48B96AB}" dt="2021-03-18T10:49:55.692" v="27"/>
          <ac:picMkLst>
            <pc:docMk/>
            <pc:sldMk cId="2162952701" sldId="270"/>
            <ac:picMk id="2" creationId="{443A1E25-2B75-475D-A084-E243490307BF}"/>
          </ac:picMkLst>
        </pc:picChg>
        <pc:picChg chg="mod">
          <ac:chgData name="A Marsh" userId="S::amarsh@northchadderton.oldham.sch.uk::134b041b-f5d6-4011-87e1-8375d56a0a7d" providerId="AD" clId="Web-{5F5F6306-6C5B-9B45-C1FD-174DB48B96AB}" dt="2021-03-18T10:49:58.224" v="28" actId="1076"/>
          <ac:picMkLst>
            <pc:docMk/>
            <pc:sldMk cId="2162952701" sldId="270"/>
            <ac:picMk id="15" creationId="{7113B51A-1B34-45EB-8581-24ECD2C7CF36}"/>
          </ac:picMkLst>
        </pc:picChg>
        <pc:picChg chg="mod">
          <ac:chgData name="A Marsh" userId="S::amarsh@northchadderton.oldham.sch.uk::134b041b-f5d6-4011-87e1-8375d56a0a7d" providerId="AD" clId="Web-{5F5F6306-6C5B-9B45-C1FD-174DB48B96AB}" dt="2021-03-18T10:50:02.896" v="29" actId="14100"/>
          <ac:picMkLst>
            <pc:docMk/>
            <pc:sldMk cId="2162952701" sldId="270"/>
            <ac:picMk id="1026" creationId="{0510393C-D06E-4482-8BD7-5BCFA23FE970}"/>
          </ac:picMkLst>
        </pc:picChg>
      </pc:sldChg>
      <pc:sldChg chg="addSp modSp new mod modClrScheme addAnim modAnim chgLayout">
        <pc:chgData name="A Marsh" userId="S::amarsh@northchadderton.oldham.sch.uk::134b041b-f5d6-4011-87e1-8375d56a0a7d" providerId="AD" clId="Web-{5F5F6306-6C5B-9B45-C1FD-174DB48B96AB}" dt="2021-03-18T10:51:24.912" v="68" actId="20577"/>
        <pc:sldMkLst>
          <pc:docMk/>
          <pc:sldMk cId="3878061524" sldId="271"/>
        </pc:sldMkLst>
        <pc:spChg chg="mod ord">
          <ac:chgData name="A Marsh" userId="S::amarsh@northchadderton.oldham.sch.uk::134b041b-f5d6-4011-87e1-8375d56a0a7d" providerId="AD" clId="Web-{5F5F6306-6C5B-9B45-C1FD-174DB48B96AB}" dt="2021-03-18T10:51:24.912" v="68" actId="20577"/>
          <ac:spMkLst>
            <pc:docMk/>
            <pc:sldMk cId="3878061524" sldId="271"/>
            <ac:spMk id="2" creationId="{C3A04883-6D63-439D-911B-E53FD8111DD0}"/>
          </ac:spMkLst>
        </pc:spChg>
        <pc:spChg chg="mod ord">
          <ac:chgData name="A Marsh" userId="S::amarsh@northchadderton.oldham.sch.uk::134b041b-f5d6-4011-87e1-8375d56a0a7d" providerId="AD" clId="Web-{5F5F6306-6C5B-9B45-C1FD-174DB48B96AB}" dt="2021-03-18T10:50:40.505" v="43"/>
          <ac:spMkLst>
            <pc:docMk/>
            <pc:sldMk cId="3878061524" sldId="271"/>
            <ac:spMk id="3" creationId="{55DAB73F-B11D-4B5C-83C0-743CB3665066}"/>
          </ac:spMkLst>
        </pc:spChg>
        <pc:picChg chg="add">
          <ac:chgData name="A Marsh" userId="S::amarsh@northchadderton.oldham.sch.uk::134b041b-f5d6-4011-87e1-8375d56a0a7d" providerId="AD" clId="Web-{5F5F6306-6C5B-9B45-C1FD-174DB48B96AB}" dt="2021-03-18T10:50:54.271" v="58"/>
          <ac:picMkLst>
            <pc:docMk/>
            <pc:sldMk cId="3878061524" sldId="271"/>
            <ac:picMk id="5" creationId="{E74846B6-4976-4676-8A9D-B1C2439D0918}"/>
          </ac:picMkLst>
        </pc:picChg>
        <pc:picChg chg="add mod">
          <ac:chgData name="A Marsh" userId="S::amarsh@northchadderton.oldham.sch.uk::134b041b-f5d6-4011-87e1-8375d56a0a7d" providerId="AD" clId="Web-{5F5F6306-6C5B-9B45-C1FD-174DB48B96AB}" dt="2021-03-18T10:51:09.959" v="63" actId="1076"/>
          <ac:picMkLst>
            <pc:docMk/>
            <pc:sldMk cId="3878061524" sldId="271"/>
            <ac:picMk id="7" creationId="{46D3183D-DE44-48E1-BEBE-A15F8A9BDE9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98FD-D320-4D1D-988C-D351EC19F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D4A773-C01D-4949-B2BF-9CD20ADF8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9101B6-4AAD-4F60-BFCB-32DEB62E6D05}"/>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5" name="Footer Placeholder 4">
            <a:extLst>
              <a:ext uri="{FF2B5EF4-FFF2-40B4-BE49-F238E27FC236}">
                <a16:creationId xmlns:a16="http://schemas.microsoft.com/office/drawing/2014/main" id="{BF5E6E18-9DDE-4C48-9EC9-B0174FA863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76EF8C-5397-445E-B471-EA3A9FD843BB}"/>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108639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D0D4-DBE8-40D7-A595-9654117069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C93D7-6C46-4E53-A917-B7B9EDA45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94F44-0061-4782-9D34-102922C21D07}"/>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5" name="Footer Placeholder 4">
            <a:extLst>
              <a:ext uri="{FF2B5EF4-FFF2-40B4-BE49-F238E27FC236}">
                <a16:creationId xmlns:a16="http://schemas.microsoft.com/office/drawing/2014/main" id="{EE9FC874-E50D-4D2F-941E-13F8D7DF9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2B315-48A8-47B6-9D46-318434459568}"/>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213843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E6F18-EEC8-40B8-AB23-9A715EC596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E46F9-2117-43B5-979B-3C5327BBC0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14300-050D-4A26-9EC7-2D644748E85C}"/>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5" name="Footer Placeholder 4">
            <a:extLst>
              <a:ext uri="{FF2B5EF4-FFF2-40B4-BE49-F238E27FC236}">
                <a16:creationId xmlns:a16="http://schemas.microsoft.com/office/drawing/2014/main" id="{7F9985CF-CA55-4302-97E4-DE39BD897D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B42B3-2CC5-4565-9B5F-1644E52B90E7}"/>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50344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31F1-C20E-4C65-9191-E0759B96A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7F887-1261-4042-88B8-B93448F13C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1BF8C-F5C9-4E78-BC1E-C201D5E700FA}"/>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5" name="Footer Placeholder 4">
            <a:extLst>
              <a:ext uri="{FF2B5EF4-FFF2-40B4-BE49-F238E27FC236}">
                <a16:creationId xmlns:a16="http://schemas.microsoft.com/office/drawing/2014/main" id="{C5D21F5A-DA57-4D48-9116-B44247409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51AF2B-C6C7-4340-BEA3-EEE6E0B5FD5D}"/>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9665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C95B-8F83-4306-AF1F-CF9E50304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FEAC7E-E8FC-4F26-8311-C32F9C590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80EE21-E833-4774-A1C6-95F7FF7B2585}"/>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5" name="Footer Placeholder 4">
            <a:extLst>
              <a:ext uri="{FF2B5EF4-FFF2-40B4-BE49-F238E27FC236}">
                <a16:creationId xmlns:a16="http://schemas.microsoft.com/office/drawing/2014/main" id="{0BDB10F3-6334-4C12-9DAD-75D247159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50103-C6F3-4124-BACE-88EAD81774F3}"/>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36204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3526-9F83-4B4B-A15A-DFC719E9A1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BEC58-7209-4E36-BA24-1A5F58A623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2F5D4-7AFE-4964-A503-7BE7C8E96B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5734B4-A370-4EC7-8C3E-E5AB904B4383}"/>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6" name="Footer Placeholder 5">
            <a:extLst>
              <a:ext uri="{FF2B5EF4-FFF2-40B4-BE49-F238E27FC236}">
                <a16:creationId xmlns:a16="http://schemas.microsoft.com/office/drawing/2014/main" id="{C5371F0C-B39A-4D13-96F5-44CF3E6A67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AB58C-BCCE-4F79-B174-461F730C57C2}"/>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319415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A885-0526-4D78-861D-8D8207EC9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98EF66-C1F1-45E9-BF6E-FA1C453C4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E23E81-8CB1-4431-BBED-670223FB84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719B40-20F0-42D4-86EE-BF425BB42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90D70A-5B56-47E7-A07C-B1BFD12173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6DE62E-1D48-4EBE-B906-259C99C61720}"/>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8" name="Footer Placeholder 7">
            <a:extLst>
              <a:ext uri="{FF2B5EF4-FFF2-40B4-BE49-F238E27FC236}">
                <a16:creationId xmlns:a16="http://schemas.microsoft.com/office/drawing/2014/main" id="{312972B9-2EA0-47AB-B133-EF623E2944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107BE3-7D3A-4B98-8262-FF11C6BDA6F9}"/>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295741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6590-1E92-446B-851C-20F589246F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B74C73-C809-4FDF-B90E-087971EC6EA1}"/>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4" name="Footer Placeholder 3">
            <a:extLst>
              <a:ext uri="{FF2B5EF4-FFF2-40B4-BE49-F238E27FC236}">
                <a16:creationId xmlns:a16="http://schemas.microsoft.com/office/drawing/2014/main" id="{A49A8817-8ADD-43D7-8E39-437079A20D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97D5CE-6D4C-4B6E-B490-0157B98BD41F}"/>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6764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F7CF9-1299-441D-80D7-FD1A8816F06F}"/>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3" name="Footer Placeholder 2">
            <a:extLst>
              <a:ext uri="{FF2B5EF4-FFF2-40B4-BE49-F238E27FC236}">
                <a16:creationId xmlns:a16="http://schemas.microsoft.com/office/drawing/2014/main" id="{63F67D0B-2C1A-4F83-A410-6496756038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5F87A-42A7-4331-AEBD-4FC6F97BF7D6}"/>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271397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63DE-FB3D-4F33-80EF-AB8CE4C58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64DAC2-D777-4504-944C-E81EF207B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77F3B5-C776-409F-8204-7CC45F87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3D563-C331-46FF-98A4-69C28A9C2B77}"/>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6" name="Footer Placeholder 5">
            <a:extLst>
              <a:ext uri="{FF2B5EF4-FFF2-40B4-BE49-F238E27FC236}">
                <a16:creationId xmlns:a16="http://schemas.microsoft.com/office/drawing/2014/main" id="{0CF352D2-D931-4D5E-BF7D-C5FCC0181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E8506-EBD6-4B46-B590-B38F080F1074}"/>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151591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BAC0-C7AC-4E7E-AFB2-5101DE897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20B498-BDDB-4CBD-8AE2-4F2C03F59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5D6B99-1C9F-41C7-A1B5-045A761F5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6C1D43-6F77-4167-8115-DA8EACF9E0B2}"/>
              </a:ext>
            </a:extLst>
          </p:cNvPr>
          <p:cNvSpPr>
            <a:spLocks noGrp="1"/>
          </p:cNvSpPr>
          <p:nvPr>
            <p:ph type="dt" sz="half" idx="10"/>
          </p:nvPr>
        </p:nvSpPr>
        <p:spPr/>
        <p:txBody>
          <a:bodyPr/>
          <a:lstStyle/>
          <a:p>
            <a:fld id="{B679665D-84F0-4A1F-8B7B-9E8A06B8F813}" type="datetimeFigureOut">
              <a:rPr lang="en-GB" smtClean="0"/>
              <a:t>23/06/2021</a:t>
            </a:fld>
            <a:endParaRPr lang="en-GB"/>
          </a:p>
        </p:txBody>
      </p:sp>
      <p:sp>
        <p:nvSpPr>
          <p:cNvPr id="6" name="Footer Placeholder 5">
            <a:extLst>
              <a:ext uri="{FF2B5EF4-FFF2-40B4-BE49-F238E27FC236}">
                <a16:creationId xmlns:a16="http://schemas.microsoft.com/office/drawing/2014/main" id="{AEBC503D-65E8-4F98-BEF2-9DF944E916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E6EB31-8D27-4F7A-9A59-385740C80C83}"/>
              </a:ext>
            </a:extLst>
          </p:cNvPr>
          <p:cNvSpPr>
            <a:spLocks noGrp="1"/>
          </p:cNvSpPr>
          <p:nvPr>
            <p:ph type="sldNum" sz="quarter" idx="12"/>
          </p:nvPr>
        </p:nvSpPr>
        <p:spPr/>
        <p:txBody>
          <a:bodyPr/>
          <a:lstStyle/>
          <a:p>
            <a:fld id="{B0357B8C-5966-4E4F-B421-81A5B89B68DB}" type="slidenum">
              <a:rPr lang="en-GB" smtClean="0"/>
              <a:t>‹Nr.›</a:t>
            </a:fld>
            <a:endParaRPr lang="en-GB"/>
          </a:p>
        </p:txBody>
      </p:sp>
    </p:spTree>
    <p:extLst>
      <p:ext uri="{BB962C8B-B14F-4D97-AF65-F5344CB8AC3E}">
        <p14:creationId xmlns:p14="http://schemas.microsoft.com/office/powerpoint/2010/main" val="113085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944FE-3756-4DDF-BCE3-14A5B0D21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B6AB77-1ED7-48D7-8BBD-72992024A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518BA-10B4-47A3-A7B6-2649218EA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9665D-84F0-4A1F-8B7B-9E8A06B8F813}" type="datetimeFigureOut">
              <a:rPr lang="en-GB" smtClean="0"/>
              <a:t>23/06/2021</a:t>
            </a:fld>
            <a:endParaRPr lang="en-GB"/>
          </a:p>
        </p:txBody>
      </p:sp>
      <p:sp>
        <p:nvSpPr>
          <p:cNvPr id="5" name="Footer Placeholder 4">
            <a:extLst>
              <a:ext uri="{FF2B5EF4-FFF2-40B4-BE49-F238E27FC236}">
                <a16:creationId xmlns:a16="http://schemas.microsoft.com/office/drawing/2014/main" id="{98A21F90-522E-4FB4-96FA-7D945A934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0D8E03-024E-4759-BD97-5C24B484C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57B8C-5966-4E4F-B421-81A5B89B68DB}" type="slidenum">
              <a:rPr lang="en-GB" smtClean="0"/>
              <a:t>‹Nr.›</a:t>
            </a:fld>
            <a:endParaRPr lang="en-GB"/>
          </a:p>
        </p:txBody>
      </p:sp>
    </p:spTree>
    <p:extLst>
      <p:ext uri="{BB962C8B-B14F-4D97-AF65-F5344CB8AC3E}">
        <p14:creationId xmlns:p14="http://schemas.microsoft.com/office/powerpoint/2010/main" val="220378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itting EU Erasmus scheme would 'blow a hole' in UK economy | Students |  The Guardian">
            <a:extLst>
              <a:ext uri="{FF2B5EF4-FFF2-40B4-BE49-F238E27FC236}">
                <a16:creationId xmlns:a16="http://schemas.microsoft.com/office/drawing/2014/main" id="{F4E66755-DC07-4DD2-8FBD-E9B276B4F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799" y="2282493"/>
            <a:ext cx="3802636" cy="3802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45745E-8943-46D3-B936-B9E2F4F36DB0}"/>
              </a:ext>
            </a:extLst>
          </p:cNvPr>
          <p:cNvSpPr txBox="1"/>
          <p:nvPr/>
        </p:nvSpPr>
        <p:spPr>
          <a:xfrm>
            <a:off x="1331844" y="792750"/>
            <a:ext cx="3399182" cy="5016758"/>
          </a:xfrm>
          <a:prstGeom prst="rect">
            <a:avLst/>
          </a:prstGeom>
          <a:solidFill>
            <a:srgbClr val="FF0000"/>
          </a:solidFill>
        </p:spPr>
        <p:txBody>
          <a:bodyPr wrap="square" rtlCol="0">
            <a:spAutoFit/>
          </a:bodyPr>
          <a:lstStyle/>
          <a:p>
            <a:r>
              <a:rPr lang="en-GB" sz="4000" b="1" dirty="0"/>
              <a:t>UK Team.</a:t>
            </a:r>
          </a:p>
          <a:p>
            <a:endParaRPr lang="en-GB" sz="4000" b="1" dirty="0"/>
          </a:p>
          <a:p>
            <a:r>
              <a:rPr lang="en-GB" sz="4000" b="1" dirty="0"/>
              <a:t>What is a Letter of Application and what they should include…</a:t>
            </a:r>
          </a:p>
        </p:txBody>
      </p:sp>
      <p:pic>
        <p:nvPicPr>
          <p:cNvPr id="2" name="Picture 2" descr="Text&#10;&#10;Description automatically generated">
            <a:extLst>
              <a:ext uri="{FF2B5EF4-FFF2-40B4-BE49-F238E27FC236}">
                <a16:creationId xmlns:a16="http://schemas.microsoft.com/office/drawing/2014/main" id="{372B1988-D374-4C3A-8AA8-163AE5B95A0B}"/>
              </a:ext>
            </a:extLst>
          </p:cNvPr>
          <p:cNvPicPr>
            <a:picLocks noChangeAspect="1"/>
          </p:cNvPicPr>
          <p:nvPr/>
        </p:nvPicPr>
        <p:blipFill rotWithShape="1">
          <a:blip r:embed="rId3"/>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405318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AC20DC4-718A-4873-AF59-56472FAF965E}"/>
              </a:ext>
            </a:extLst>
          </p:cNvPr>
          <p:cNvPicPr>
            <a:picLocks noGrp="1" noChangeAspect="1"/>
          </p:cNvPicPr>
          <p:nvPr>
            <p:ph idx="1"/>
          </p:nvPr>
        </p:nvPicPr>
        <p:blipFill>
          <a:blip r:embed="rId2"/>
          <a:stretch>
            <a:fillRect/>
          </a:stretch>
        </p:blipFill>
        <p:spPr>
          <a:xfrm>
            <a:off x="838200" y="365125"/>
            <a:ext cx="9677400" cy="6592266"/>
          </a:xfrm>
          <a:prstGeom prst="rect">
            <a:avLst/>
          </a:prstGeom>
        </p:spPr>
      </p:pic>
      <p:cxnSp>
        <p:nvCxnSpPr>
          <p:cNvPr id="9" name="Straight Arrow Connector 8">
            <a:extLst>
              <a:ext uri="{FF2B5EF4-FFF2-40B4-BE49-F238E27FC236}">
                <a16:creationId xmlns:a16="http://schemas.microsoft.com/office/drawing/2014/main" id="{FC443BE8-83B4-4BB8-AB8C-6A1076E70411}"/>
              </a:ext>
            </a:extLst>
          </p:cNvPr>
          <p:cNvCxnSpPr>
            <a:cxnSpLocks/>
          </p:cNvCxnSpPr>
          <p:nvPr/>
        </p:nvCxnSpPr>
        <p:spPr>
          <a:xfrm>
            <a:off x="1046922" y="923330"/>
            <a:ext cx="649356" cy="118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8FC71F-7BBC-4D8E-B8D6-031626EF037E}"/>
              </a:ext>
            </a:extLst>
          </p:cNvPr>
          <p:cNvSpPr txBox="1"/>
          <p:nvPr/>
        </p:nvSpPr>
        <p:spPr>
          <a:xfrm>
            <a:off x="0" y="0"/>
            <a:ext cx="1560443" cy="954107"/>
          </a:xfrm>
          <a:prstGeom prst="rect">
            <a:avLst/>
          </a:prstGeom>
          <a:noFill/>
        </p:spPr>
        <p:txBody>
          <a:bodyPr wrap="square" rtlCol="0">
            <a:spAutoFit/>
          </a:bodyPr>
          <a:lstStyle/>
          <a:p>
            <a:r>
              <a:rPr lang="en-GB" sz="1400" dirty="0"/>
              <a:t>Irrelevant information, not valid reason for wanting the job.</a:t>
            </a:r>
          </a:p>
        </p:txBody>
      </p:sp>
      <p:cxnSp>
        <p:nvCxnSpPr>
          <p:cNvPr id="13" name="Straight Arrow Connector 12">
            <a:extLst>
              <a:ext uri="{FF2B5EF4-FFF2-40B4-BE49-F238E27FC236}">
                <a16:creationId xmlns:a16="http://schemas.microsoft.com/office/drawing/2014/main" id="{29635DBB-D160-40A3-A64E-55EF6B1A8B01}"/>
              </a:ext>
            </a:extLst>
          </p:cNvPr>
          <p:cNvCxnSpPr>
            <a:cxnSpLocks/>
          </p:cNvCxnSpPr>
          <p:nvPr/>
        </p:nvCxnSpPr>
        <p:spPr>
          <a:xfrm flipH="1">
            <a:off x="7686261" y="2266122"/>
            <a:ext cx="24649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C6E9728-66EA-4FAB-A13D-1B6BC4ED1BE7}"/>
              </a:ext>
            </a:extLst>
          </p:cNvPr>
          <p:cNvSpPr txBox="1"/>
          <p:nvPr/>
        </p:nvSpPr>
        <p:spPr>
          <a:xfrm>
            <a:off x="10111408" y="1681346"/>
            <a:ext cx="2067339" cy="1169551"/>
          </a:xfrm>
          <a:prstGeom prst="rect">
            <a:avLst/>
          </a:prstGeom>
          <a:noFill/>
        </p:spPr>
        <p:txBody>
          <a:bodyPr wrap="square" rtlCol="0">
            <a:spAutoFit/>
          </a:bodyPr>
          <a:lstStyle/>
          <a:p>
            <a:r>
              <a:rPr lang="en-GB" sz="1400" dirty="0"/>
              <a:t>Not useful information to the business, doesn’t answer the question as the why they want the job.</a:t>
            </a:r>
          </a:p>
        </p:txBody>
      </p:sp>
      <p:cxnSp>
        <p:nvCxnSpPr>
          <p:cNvPr id="5" name="Straight Arrow Connector 4">
            <a:extLst>
              <a:ext uri="{FF2B5EF4-FFF2-40B4-BE49-F238E27FC236}">
                <a16:creationId xmlns:a16="http://schemas.microsoft.com/office/drawing/2014/main" id="{EFA59283-AA86-412B-962F-C3D872648CC9}"/>
              </a:ext>
            </a:extLst>
          </p:cNvPr>
          <p:cNvCxnSpPr>
            <a:cxnSpLocks/>
          </p:cNvCxnSpPr>
          <p:nvPr/>
        </p:nvCxnSpPr>
        <p:spPr>
          <a:xfrm>
            <a:off x="838200" y="2850897"/>
            <a:ext cx="858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0E123A-FE90-43BC-8EA1-38FCC210032B}"/>
              </a:ext>
            </a:extLst>
          </p:cNvPr>
          <p:cNvSpPr txBox="1"/>
          <p:nvPr/>
        </p:nvSpPr>
        <p:spPr>
          <a:xfrm>
            <a:off x="163996" y="2276263"/>
            <a:ext cx="882926" cy="1384995"/>
          </a:xfrm>
          <a:prstGeom prst="rect">
            <a:avLst/>
          </a:prstGeom>
          <a:noFill/>
        </p:spPr>
        <p:txBody>
          <a:bodyPr wrap="square" rtlCol="0">
            <a:spAutoFit/>
          </a:bodyPr>
          <a:lstStyle/>
          <a:p>
            <a:r>
              <a:rPr lang="en-GB" sz="1400" dirty="0"/>
              <a:t>Uses offensive terms and is very informal</a:t>
            </a:r>
          </a:p>
        </p:txBody>
      </p:sp>
      <p:cxnSp>
        <p:nvCxnSpPr>
          <p:cNvPr id="12" name="Straight Arrow Connector 11">
            <a:extLst>
              <a:ext uri="{FF2B5EF4-FFF2-40B4-BE49-F238E27FC236}">
                <a16:creationId xmlns:a16="http://schemas.microsoft.com/office/drawing/2014/main" id="{B2E99287-6B81-4E0C-824B-28A1E72BEDD2}"/>
              </a:ext>
            </a:extLst>
          </p:cNvPr>
          <p:cNvCxnSpPr>
            <a:cxnSpLocks/>
          </p:cNvCxnSpPr>
          <p:nvPr/>
        </p:nvCxnSpPr>
        <p:spPr>
          <a:xfrm flipH="1" flipV="1">
            <a:off x="5910470" y="3909391"/>
            <a:ext cx="4258918" cy="385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C038641-440A-420B-BDFF-57BD753776AE}"/>
              </a:ext>
            </a:extLst>
          </p:cNvPr>
          <p:cNvSpPr txBox="1"/>
          <p:nvPr/>
        </p:nvSpPr>
        <p:spPr>
          <a:xfrm>
            <a:off x="10140397" y="4016030"/>
            <a:ext cx="2009359" cy="523220"/>
          </a:xfrm>
          <a:prstGeom prst="rect">
            <a:avLst/>
          </a:prstGeom>
          <a:noFill/>
        </p:spPr>
        <p:txBody>
          <a:bodyPr wrap="square" rtlCol="0">
            <a:spAutoFit/>
          </a:bodyPr>
          <a:lstStyle/>
          <a:p>
            <a:r>
              <a:rPr lang="en-GB" sz="1400" dirty="0"/>
              <a:t>Very informal, using slang.</a:t>
            </a:r>
          </a:p>
        </p:txBody>
      </p:sp>
      <p:cxnSp>
        <p:nvCxnSpPr>
          <p:cNvPr id="18" name="Straight Arrow Connector 17">
            <a:extLst>
              <a:ext uri="{FF2B5EF4-FFF2-40B4-BE49-F238E27FC236}">
                <a16:creationId xmlns:a16="http://schemas.microsoft.com/office/drawing/2014/main" id="{412991B8-CC0F-4A20-85BC-72D68A5ED5BC}"/>
              </a:ext>
            </a:extLst>
          </p:cNvPr>
          <p:cNvCxnSpPr>
            <a:cxnSpLocks/>
          </p:cNvCxnSpPr>
          <p:nvPr/>
        </p:nvCxnSpPr>
        <p:spPr>
          <a:xfrm flipH="1" flipV="1">
            <a:off x="6771861" y="4823791"/>
            <a:ext cx="2915478" cy="54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FE65BE-5A6A-435C-A712-868181DEB811}"/>
              </a:ext>
            </a:extLst>
          </p:cNvPr>
          <p:cNvSpPr txBox="1"/>
          <p:nvPr/>
        </p:nvSpPr>
        <p:spPr>
          <a:xfrm>
            <a:off x="9687339" y="5176654"/>
            <a:ext cx="2491408" cy="523220"/>
          </a:xfrm>
          <a:prstGeom prst="rect">
            <a:avLst/>
          </a:prstGeom>
          <a:noFill/>
        </p:spPr>
        <p:txBody>
          <a:bodyPr wrap="square" rtlCol="0">
            <a:spAutoFit/>
          </a:bodyPr>
          <a:lstStyle/>
          <a:p>
            <a:r>
              <a:rPr lang="en-GB" sz="1400" dirty="0"/>
              <a:t>Again, doesn’t link to what the application is asking for.</a:t>
            </a:r>
          </a:p>
        </p:txBody>
      </p:sp>
      <p:sp>
        <p:nvSpPr>
          <p:cNvPr id="21" name="TextBox 20">
            <a:extLst>
              <a:ext uri="{FF2B5EF4-FFF2-40B4-BE49-F238E27FC236}">
                <a16:creationId xmlns:a16="http://schemas.microsoft.com/office/drawing/2014/main" id="{6DABAE40-850A-460F-86F7-3B0EC0102A71}"/>
              </a:ext>
            </a:extLst>
          </p:cNvPr>
          <p:cNvSpPr txBox="1"/>
          <p:nvPr/>
        </p:nvSpPr>
        <p:spPr>
          <a:xfrm>
            <a:off x="7991061" y="6122504"/>
            <a:ext cx="4158695" cy="830997"/>
          </a:xfrm>
          <a:prstGeom prst="rect">
            <a:avLst/>
          </a:prstGeom>
          <a:noFill/>
        </p:spPr>
        <p:txBody>
          <a:bodyPr wrap="square" rtlCol="0">
            <a:spAutoFit/>
          </a:bodyPr>
          <a:lstStyle/>
          <a:p>
            <a:r>
              <a:rPr lang="en-GB" sz="1600" dirty="0"/>
              <a:t>Overall, no cohesion to the application, talks about irrelevant, random topics and is unstructured</a:t>
            </a:r>
          </a:p>
        </p:txBody>
      </p:sp>
      <p:pic>
        <p:nvPicPr>
          <p:cNvPr id="14" name="Picture 4" descr="Quitting EU Erasmus scheme would 'blow a hole' in UK economy | Students |  The Guardian">
            <a:extLst>
              <a:ext uri="{FF2B5EF4-FFF2-40B4-BE49-F238E27FC236}">
                <a16:creationId xmlns:a16="http://schemas.microsoft.com/office/drawing/2014/main" id="{41704FF6-40E3-45A6-A1CF-180DD08A5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5" y="5180695"/>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ext&#10;&#10;Description automatically generated">
            <a:extLst>
              <a:ext uri="{FF2B5EF4-FFF2-40B4-BE49-F238E27FC236}">
                <a16:creationId xmlns:a16="http://schemas.microsoft.com/office/drawing/2014/main" id="{B991A17F-E78E-4381-89A2-C6C9C8D83412}"/>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286194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94AC-0582-4F08-82BD-1DBCB16669FD}"/>
              </a:ext>
            </a:extLst>
          </p:cNvPr>
          <p:cNvSpPr>
            <a:spLocks noGrp="1"/>
          </p:cNvSpPr>
          <p:nvPr>
            <p:ph type="ctrTitle"/>
          </p:nvPr>
        </p:nvSpPr>
        <p:spPr/>
        <p:txBody>
          <a:bodyPr/>
          <a:lstStyle/>
          <a:p>
            <a:r>
              <a:rPr lang="en-GB" dirty="0"/>
              <a:t>Examples of jobs with matching application letters</a:t>
            </a:r>
          </a:p>
        </p:txBody>
      </p:sp>
      <p:pic>
        <p:nvPicPr>
          <p:cNvPr id="4" name="Picture 4" descr="Quitting EU Erasmus scheme would 'blow a hole' in UK economy | Students |  The Guardian">
            <a:extLst>
              <a:ext uri="{FF2B5EF4-FFF2-40B4-BE49-F238E27FC236}">
                <a16:creationId xmlns:a16="http://schemas.microsoft.com/office/drawing/2014/main" id="{ADD4B8AF-9691-4314-94FD-A51BB3417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0910" y="5094431"/>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3375A1F1-E032-4277-A387-ED1BD92F707B}"/>
              </a:ext>
            </a:extLst>
          </p:cNvPr>
          <p:cNvPicPr>
            <a:picLocks noChangeAspect="1"/>
          </p:cNvPicPr>
          <p:nvPr/>
        </p:nvPicPr>
        <p:blipFill rotWithShape="1">
          <a:blip r:embed="rId3"/>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105347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9B78-29EE-4083-B858-6907BE025EC4}"/>
              </a:ext>
            </a:extLst>
          </p:cNvPr>
          <p:cNvSpPr>
            <a:spLocks noGrp="1"/>
          </p:cNvSpPr>
          <p:nvPr>
            <p:ph type="title"/>
          </p:nvPr>
        </p:nvSpPr>
        <p:spPr/>
        <p:txBody>
          <a:bodyPr/>
          <a:lstStyle/>
          <a:p>
            <a:r>
              <a:rPr lang="en-GB" dirty="0"/>
              <a:t>Application for the role of a teacher</a:t>
            </a:r>
          </a:p>
        </p:txBody>
      </p:sp>
      <p:pic>
        <p:nvPicPr>
          <p:cNvPr id="8" name="Content Placeholder 7">
            <a:extLst>
              <a:ext uri="{FF2B5EF4-FFF2-40B4-BE49-F238E27FC236}">
                <a16:creationId xmlns:a16="http://schemas.microsoft.com/office/drawing/2014/main" id="{85D80209-87F3-4AA6-A87A-3D093D642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8858" y="1690688"/>
            <a:ext cx="4005942" cy="5058455"/>
          </a:xfrm>
        </p:spPr>
      </p:pic>
      <p:sp>
        <p:nvSpPr>
          <p:cNvPr id="3" name="Rectangle: Rounded Corners 2">
            <a:extLst>
              <a:ext uri="{FF2B5EF4-FFF2-40B4-BE49-F238E27FC236}">
                <a16:creationId xmlns:a16="http://schemas.microsoft.com/office/drawing/2014/main" id="{250118BA-E0AB-4238-9B7C-156C4C65CF93}"/>
              </a:ext>
            </a:extLst>
          </p:cNvPr>
          <p:cNvSpPr/>
          <p:nvPr/>
        </p:nvSpPr>
        <p:spPr>
          <a:xfrm>
            <a:off x="523782" y="1690688"/>
            <a:ext cx="2476869" cy="1159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One example of a job is teaching. This is a teaching job application. </a:t>
            </a:r>
          </a:p>
        </p:txBody>
      </p:sp>
      <p:sp>
        <p:nvSpPr>
          <p:cNvPr id="4" name="Rectangle: Rounded Corners 3">
            <a:extLst>
              <a:ext uri="{FF2B5EF4-FFF2-40B4-BE49-F238E27FC236}">
                <a16:creationId xmlns:a16="http://schemas.microsoft.com/office/drawing/2014/main" id="{BBB96FFA-5E9E-4009-A099-97015A8AE792}"/>
              </a:ext>
            </a:extLst>
          </p:cNvPr>
          <p:cNvSpPr/>
          <p:nvPr/>
        </p:nvSpPr>
        <p:spPr>
          <a:xfrm>
            <a:off x="8397536" y="2050741"/>
            <a:ext cx="2956264" cy="1287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Mention your interest for this role</a:t>
            </a:r>
          </a:p>
        </p:txBody>
      </p:sp>
      <p:cxnSp>
        <p:nvCxnSpPr>
          <p:cNvPr id="7" name="Straight Arrow Connector 6">
            <a:extLst>
              <a:ext uri="{FF2B5EF4-FFF2-40B4-BE49-F238E27FC236}">
                <a16:creationId xmlns:a16="http://schemas.microsoft.com/office/drawing/2014/main" id="{036AB0A9-5CED-4FDB-B109-47C277ADA1E9}"/>
              </a:ext>
            </a:extLst>
          </p:cNvPr>
          <p:cNvCxnSpPr/>
          <p:nvPr/>
        </p:nvCxnSpPr>
        <p:spPr>
          <a:xfrm>
            <a:off x="10431262" y="161573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4" descr="Quitting EU Erasmus scheme would 'blow a hole' in UK economy | Students |  The Guardian">
            <a:extLst>
              <a:ext uri="{FF2B5EF4-FFF2-40B4-BE49-F238E27FC236}">
                <a16:creationId xmlns:a16="http://schemas.microsoft.com/office/drawing/2014/main" id="{E50ECFB2-B002-470A-8520-A8F09E353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174" y="5238205"/>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A52117B3-6E54-453A-A24D-1A52C0644A97}"/>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34942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27E7-BA50-47FC-812D-E66202540514}"/>
              </a:ext>
            </a:extLst>
          </p:cNvPr>
          <p:cNvSpPr>
            <a:spLocks noGrp="1"/>
          </p:cNvSpPr>
          <p:nvPr>
            <p:ph type="title"/>
          </p:nvPr>
        </p:nvSpPr>
        <p:spPr/>
        <p:txBody>
          <a:bodyPr/>
          <a:lstStyle/>
          <a:p>
            <a:r>
              <a:rPr lang="en-GB" dirty="0"/>
              <a:t>Application for a role within the NHS</a:t>
            </a:r>
          </a:p>
        </p:txBody>
      </p:sp>
      <p:pic>
        <p:nvPicPr>
          <p:cNvPr id="5" name="Content Placeholder 4">
            <a:extLst>
              <a:ext uri="{FF2B5EF4-FFF2-40B4-BE49-F238E27FC236}">
                <a16:creationId xmlns:a16="http://schemas.microsoft.com/office/drawing/2014/main" id="{38BA978C-41C0-4CB8-8001-5415E2EA20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486" y="1825625"/>
            <a:ext cx="5080000" cy="4821918"/>
          </a:xfrm>
        </p:spPr>
      </p:pic>
      <p:pic>
        <p:nvPicPr>
          <p:cNvPr id="4" name="Picture 4" descr="Quitting EU Erasmus scheme would 'blow a hole' in UK economy | Students |  The Guardian">
            <a:extLst>
              <a:ext uri="{FF2B5EF4-FFF2-40B4-BE49-F238E27FC236}">
                <a16:creationId xmlns:a16="http://schemas.microsoft.com/office/drawing/2014/main" id="{607E3C1E-3EF5-4F06-A48F-D3ABDA1AC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1551" y="5195073"/>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E07AB22F-14D2-47C0-BDC7-66C828C1EE6F}"/>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12798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4883-6D63-439D-911B-E53FD8111DD0}"/>
              </a:ext>
            </a:extLst>
          </p:cNvPr>
          <p:cNvSpPr>
            <a:spLocks noGrp="1"/>
          </p:cNvSpPr>
          <p:nvPr>
            <p:ph type="ctrTitle"/>
          </p:nvPr>
        </p:nvSpPr>
        <p:spPr>
          <a:xfrm>
            <a:off x="1639019" y="245344"/>
            <a:ext cx="9144000" cy="2387600"/>
          </a:xfrm>
        </p:spPr>
        <p:txBody>
          <a:bodyPr>
            <a:normAutofit/>
          </a:bodyPr>
          <a:lstStyle/>
          <a:p>
            <a:r>
              <a:rPr lang="en-US" sz="6600" b="1" dirty="0">
                <a:solidFill>
                  <a:srgbClr val="FF0000"/>
                </a:solidFill>
                <a:cs typeface="Calibri Light"/>
              </a:rPr>
              <a:t>Thank you for listening!! This was Team GB!!</a:t>
            </a:r>
          </a:p>
        </p:txBody>
      </p:sp>
      <p:sp>
        <p:nvSpPr>
          <p:cNvPr id="3" name="Content Placeholder 2">
            <a:extLst>
              <a:ext uri="{FF2B5EF4-FFF2-40B4-BE49-F238E27FC236}">
                <a16:creationId xmlns:a16="http://schemas.microsoft.com/office/drawing/2014/main" id="{55DAB73F-B11D-4B5C-83C0-743CB3665066}"/>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E74846B6-4976-4676-8A9D-B1C2439D0918}"/>
              </a:ext>
            </a:extLst>
          </p:cNvPr>
          <p:cNvPicPr>
            <a:picLocks noChangeAspect="1"/>
          </p:cNvPicPr>
          <p:nvPr/>
        </p:nvPicPr>
        <p:blipFill rotWithShape="1">
          <a:blip r:embed="rId2"/>
          <a:srcRect t="37879" r="257" b="29545"/>
          <a:stretch/>
        </p:blipFill>
        <p:spPr>
          <a:xfrm>
            <a:off x="6581236" y="104236"/>
            <a:ext cx="5571248" cy="620571"/>
          </a:xfrm>
          <a:prstGeom prst="rect">
            <a:avLst/>
          </a:prstGeom>
        </p:spPr>
      </p:pic>
      <p:pic>
        <p:nvPicPr>
          <p:cNvPr id="7" name="Picture 4" descr="Quitting EU Erasmus scheme would 'blow a hole' in UK economy | Students |  The Guardian">
            <a:extLst>
              <a:ext uri="{FF2B5EF4-FFF2-40B4-BE49-F238E27FC236}">
                <a16:creationId xmlns:a16="http://schemas.microsoft.com/office/drawing/2014/main" id="{46D3183D-DE44-48E1-BEBE-A15F8A9BD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929" y="2635903"/>
            <a:ext cx="3592345" cy="359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6792-EABB-45C8-9F55-78860A8878B8}"/>
              </a:ext>
            </a:extLst>
          </p:cNvPr>
          <p:cNvSpPr>
            <a:spLocks noGrp="1"/>
          </p:cNvSpPr>
          <p:nvPr>
            <p:ph type="title"/>
          </p:nvPr>
        </p:nvSpPr>
        <p:spPr/>
        <p:txBody>
          <a:bodyPr/>
          <a:lstStyle/>
          <a:p>
            <a:r>
              <a:rPr lang="en-GB" dirty="0"/>
              <a:t>Theory behind application forms</a:t>
            </a:r>
          </a:p>
        </p:txBody>
      </p:sp>
      <p:sp>
        <p:nvSpPr>
          <p:cNvPr id="20" name="Content Placeholder 2">
            <a:extLst>
              <a:ext uri="{FF2B5EF4-FFF2-40B4-BE49-F238E27FC236}">
                <a16:creationId xmlns:a16="http://schemas.microsoft.com/office/drawing/2014/main" id="{941F7725-34FA-4E9A-A3EC-5B005E238479}"/>
              </a:ext>
            </a:extLst>
          </p:cNvPr>
          <p:cNvSpPr txBox="1">
            <a:spLocks/>
          </p:cNvSpPr>
          <p:nvPr/>
        </p:nvSpPr>
        <p:spPr>
          <a:xfrm>
            <a:off x="559903" y="1511630"/>
            <a:ext cx="7917347" cy="49586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 application letter is a document sent alongside your CV that to provide extra information on your skills and experience.  In the UK we call this a letter of application but some might know it as a Motivation Letter?</a:t>
            </a:r>
          </a:p>
          <a:p>
            <a:r>
              <a:rPr lang="en-GB" dirty="0"/>
              <a:t>It typically provides detailed information on why you are qualified for the position you are applying for.</a:t>
            </a:r>
          </a:p>
          <a:p>
            <a:r>
              <a:rPr lang="en-GB" dirty="0"/>
              <a:t>The CV, which consists of all your past qualifications such as GSCE results, is included to let employers know exactly how skilled their potential employee is and allows them to assess whether they have the needed qualifications for the job.</a:t>
            </a:r>
          </a:p>
          <a:p>
            <a:endParaRPr lang="en-GB" dirty="0"/>
          </a:p>
          <a:p>
            <a:endParaRPr lang="en-GB" dirty="0"/>
          </a:p>
        </p:txBody>
      </p:sp>
      <p:sp>
        <p:nvSpPr>
          <p:cNvPr id="5" name="Content Placeholder 4">
            <a:extLst>
              <a:ext uri="{FF2B5EF4-FFF2-40B4-BE49-F238E27FC236}">
                <a16:creationId xmlns:a16="http://schemas.microsoft.com/office/drawing/2014/main" id="{C7DAA1BC-1195-48EE-BF80-FE0397CCC9BC}"/>
              </a:ext>
            </a:extLst>
          </p:cNvPr>
          <p:cNvSpPr>
            <a:spLocks noGrp="1"/>
          </p:cNvSpPr>
          <p:nvPr>
            <p:ph idx="1"/>
          </p:nvPr>
        </p:nvSpPr>
        <p:spPr>
          <a:xfrm flipH="1">
            <a:off x="-161925" y="7153275"/>
            <a:ext cx="721828" cy="581024"/>
          </a:xfrm>
        </p:spPr>
        <p:txBody>
          <a:bodyPr>
            <a:normAutofit/>
          </a:bodyPr>
          <a:lstStyle/>
          <a:p>
            <a:pPr marL="0" indent="0">
              <a:buNone/>
            </a:pPr>
            <a:endParaRPr lang="en-GB" dirty="0"/>
          </a:p>
        </p:txBody>
      </p:sp>
      <p:pic>
        <p:nvPicPr>
          <p:cNvPr id="23" name="Picture 22">
            <a:extLst>
              <a:ext uri="{FF2B5EF4-FFF2-40B4-BE49-F238E27FC236}">
                <a16:creationId xmlns:a16="http://schemas.microsoft.com/office/drawing/2014/main" id="{9BAAA5CA-CAFC-4A02-8308-B69A9E9BA639}"/>
              </a:ext>
            </a:extLst>
          </p:cNvPr>
          <p:cNvPicPr>
            <a:picLocks noChangeAspect="1"/>
          </p:cNvPicPr>
          <p:nvPr/>
        </p:nvPicPr>
        <p:blipFill>
          <a:blip r:embed="rId2"/>
          <a:stretch>
            <a:fillRect/>
          </a:stretch>
        </p:blipFill>
        <p:spPr>
          <a:xfrm>
            <a:off x="8474201" y="1985854"/>
            <a:ext cx="3383280" cy="4393870"/>
          </a:xfrm>
          <a:prstGeom prst="rect">
            <a:avLst/>
          </a:prstGeom>
        </p:spPr>
      </p:pic>
      <p:pic>
        <p:nvPicPr>
          <p:cNvPr id="6" name="Picture 4" descr="Quitting EU Erasmus scheme would 'blow a hole' in UK economy | Students |  The Guardian">
            <a:extLst>
              <a:ext uri="{FF2B5EF4-FFF2-40B4-BE49-F238E27FC236}">
                <a16:creationId xmlns:a16="http://schemas.microsoft.com/office/drawing/2014/main" id="{B5389561-EE5D-4ED6-B483-39715CDE7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910" y="5367601"/>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EF9C8748-6DA0-4CCC-8B60-9008B6F6F45C}"/>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38126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73C3-398A-4135-A167-A181F4CECE50}"/>
              </a:ext>
            </a:extLst>
          </p:cNvPr>
          <p:cNvSpPr>
            <a:spLocks noGrp="1"/>
          </p:cNvSpPr>
          <p:nvPr>
            <p:ph type="title"/>
          </p:nvPr>
        </p:nvSpPr>
        <p:spPr/>
        <p:txBody>
          <a:bodyPr/>
          <a:lstStyle/>
          <a:p>
            <a:r>
              <a:rPr lang="en-GB" dirty="0"/>
              <a:t>Theory behind application letters</a:t>
            </a:r>
          </a:p>
        </p:txBody>
      </p:sp>
      <p:sp>
        <p:nvSpPr>
          <p:cNvPr id="3" name="Content Placeholder 2">
            <a:extLst>
              <a:ext uri="{FF2B5EF4-FFF2-40B4-BE49-F238E27FC236}">
                <a16:creationId xmlns:a16="http://schemas.microsoft.com/office/drawing/2014/main" id="{4EC1DC64-B32A-441D-8560-3D33F4FF375E}"/>
              </a:ext>
            </a:extLst>
          </p:cNvPr>
          <p:cNvSpPr>
            <a:spLocks noGrp="1"/>
          </p:cNvSpPr>
          <p:nvPr>
            <p:ph idx="1"/>
          </p:nvPr>
        </p:nvSpPr>
        <p:spPr/>
        <p:txBody>
          <a:bodyPr/>
          <a:lstStyle/>
          <a:p>
            <a:r>
              <a:rPr lang="en-GB" dirty="0"/>
              <a:t>Application letters are useful because it allows recruiters and hiring managers to develop a better understanding of your fit for a certain position. </a:t>
            </a:r>
          </a:p>
          <a:p>
            <a:r>
              <a:rPr lang="en-GB" dirty="0"/>
              <a:t>When an application letter is being reviewed, this is where first impression are made by an employer which is why the application letters are such an important stage of being recruited by a firm.</a:t>
            </a:r>
          </a:p>
          <a:p>
            <a:r>
              <a:rPr lang="en-GB" dirty="0"/>
              <a:t>Overall application letters inform an employer about the type of person they will be hiring for their firm.</a:t>
            </a:r>
          </a:p>
        </p:txBody>
      </p:sp>
      <p:pic>
        <p:nvPicPr>
          <p:cNvPr id="4" name="Picture 4" descr="Quitting EU Erasmus scheme would 'blow a hole' in UK economy | Students |  The Guardian">
            <a:extLst>
              <a:ext uri="{FF2B5EF4-FFF2-40B4-BE49-F238E27FC236}">
                <a16:creationId xmlns:a16="http://schemas.microsoft.com/office/drawing/2014/main" id="{DB26910F-05B9-433D-B79B-69D65DA51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551" y="5195073"/>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xt&#10;&#10;Description automatically generated">
            <a:extLst>
              <a:ext uri="{FF2B5EF4-FFF2-40B4-BE49-F238E27FC236}">
                <a16:creationId xmlns:a16="http://schemas.microsoft.com/office/drawing/2014/main" id="{E6168997-84A0-46F7-BC56-E19C1AD5010E}"/>
              </a:ext>
            </a:extLst>
          </p:cNvPr>
          <p:cNvPicPr>
            <a:picLocks noChangeAspect="1"/>
          </p:cNvPicPr>
          <p:nvPr/>
        </p:nvPicPr>
        <p:blipFill rotWithShape="1">
          <a:blip r:embed="rId3"/>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9163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DEE6-0CD1-4E1F-8D4A-2F436D7438F1}"/>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a:solidFill>
                  <a:srgbClr val="212121"/>
                </a:solidFill>
              </a:rPr>
              <a:t>What they should include</a:t>
            </a:r>
          </a:p>
        </p:txBody>
      </p:sp>
      <p:sp>
        <p:nvSpPr>
          <p:cNvPr id="3" name="Content Placeholder 2">
            <a:extLst>
              <a:ext uri="{FF2B5EF4-FFF2-40B4-BE49-F238E27FC236}">
                <a16:creationId xmlns:a16="http://schemas.microsoft.com/office/drawing/2014/main" id="{EFE12090-095A-47DD-A84F-ED1B784F84C2}"/>
              </a:ext>
            </a:extLst>
          </p:cNvPr>
          <p:cNvSpPr>
            <a:spLocks noGrp="1"/>
          </p:cNvSpPr>
          <p:nvPr>
            <p:ph sz="half" idx="1"/>
          </p:nvPr>
        </p:nvSpPr>
        <p:spPr>
          <a:xfrm>
            <a:off x="1295401" y="2556932"/>
            <a:ext cx="9601196" cy="3318936"/>
          </a:xfrm>
        </p:spPr>
        <p:txBody>
          <a:bodyPr vert="horz" lIns="91440" tIns="45720" rIns="91440" bIns="45720" rtlCol="0" anchor="t">
            <a:normAutofit/>
          </a:bodyPr>
          <a:lstStyle/>
          <a:p>
            <a:pPr>
              <a:lnSpc>
                <a:spcPct val="90000"/>
              </a:lnSpc>
            </a:pPr>
            <a:r>
              <a:rPr lang="en-US" sz="2000" dirty="0">
                <a:solidFill>
                  <a:srgbClr val="373737"/>
                </a:solidFill>
                <a:latin typeface="Arial"/>
                <a:cs typeface="Arial"/>
              </a:rPr>
              <a:t>Introduce yourself- need to know who you are and a bit about you. </a:t>
            </a:r>
          </a:p>
          <a:p>
            <a:pPr>
              <a:lnSpc>
                <a:spcPct val="90000"/>
              </a:lnSpc>
            </a:pPr>
            <a:r>
              <a:rPr lang="en-US" sz="2000" dirty="0">
                <a:solidFill>
                  <a:srgbClr val="373737"/>
                </a:solidFill>
                <a:latin typeface="Arial"/>
                <a:cs typeface="Arial"/>
              </a:rPr>
              <a:t>Mention the job you're applying for-skills match which job you're talking about and want. </a:t>
            </a:r>
          </a:p>
          <a:p>
            <a:pPr>
              <a:lnSpc>
                <a:spcPct val="90000"/>
              </a:lnSpc>
            </a:pPr>
            <a:r>
              <a:rPr lang="en-US" sz="2000" dirty="0">
                <a:solidFill>
                  <a:srgbClr val="373737"/>
                </a:solidFill>
                <a:latin typeface="Arial"/>
                <a:cs typeface="Arial"/>
              </a:rPr>
              <a:t>Show your skills and experience match the roles of the job- shows them why you are best for the job and why they should choose you</a:t>
            </a:r>
          </a:p>
          <a:p>
            <a:pPr>
              <a:lnSpc>
                <a:spcPct val="90000"/>
              </a:lnSpc>
            </a:pPr>
            <a:r>
              <a:rPr lang="en-US" sz="2000" dirty="0">
                <a:solidFill>
                  <a:srgbClr val="373737"/>
                </a:solidFill>
                <a:latin typeface="Arial"/>
                <a:cs typeface="Arial"/>
              </a:rPr>
              <a:t>Encourage the reader to read your form- they learn more about you, shows your passion for the job</a:t>
            </a:r>
          </a:p>
          <a:p>
            <a:pPr>
              <a:lnSpc>
                <a:spcPct val="90000"/>
              </a:lnSpc>
            </a:pPr>
            <a:r>
              <a:rPr lang="en-US" sz="2000" dirty="0">
                <a:solidFill>
                  <a:srgbClr val="373737"/>
                </a:solidFill>
                <a:latin typeface="Arial"/>
                <a:cs typeface="Arial"/>
              </a:rPr>
              <a:t>Tell them why your best for the job- shows that you are confident and more likely to get the job </a:t>
            </a:r>
          </a:p>
          <a:p>
            <a:pPr>
              <a:lnSpc>
                <a:spcPct val="90000"/>
              </a:lnSpc>
            </a:pPr>
            <a:endParaRPr lang="en-US" sz="2000" dirty="0">
              <a:solidFill>
                <a:srgbClr val="373737"/>
              </a:solidFill>
            </a:endParaRPr>
          </a:p>
        </p:txBody>
      </p:sp>
      <p:pic>
        <p:nvPicPr>
          <p:cNvPr id="13" name="Picture 14">
            <a:extLst>
              <a:ext uri="{FF2B5EF4-FFF2-40B4-BE49-F238E27FC236}">
                <a16:creationId xmlns:a16="http://schemas.microsoft.com/office/drawing/2014/main" id="{E687E6A8-2155-4007-85F9-D47E382C896A}"/>
              </a:ext>
            </a:extLst>
          </p:cNvPr>
          <p:cNvPicPr>
            <a:picLocks noChangeAspect="1"/>
          </p:cNvPicPr>
          <p:nvPr/>
        </p:nvPicPr>
        <p:blipFill>
          <a:blip r:embed="rId2"/>
          <a:stretch>
            <a:fillRect/>
          </a:stretch>
        </p:blipFill>
        <p:spPr>
          <a:xfrm>
            <a:off x="7532735" y="827280"/>
            <a:ext cx="1722408" cy="1473096"/>
          </a:xfrm>
          <a:prstGeom prst="rect">
            <a:avLst/>
          </a:prstGeom>
        </p:spPr>
      </p:pic>
      <p:pic>
        <p:nvPicPr>
          <p:cNvPr id="10" name="Picture 4" descr="Quitting EU Erasmus scheme would 'blow a hole' in UK economy | Students |  The Guardian">
            <a:extLst>
              <a:ext uri="{FF2B5EF4-FFF2-40B4-BE49-F238E27FC236}">
                <a16:creationId xmlns:a16="http://schemas.microsoft.com/office/drawing/2014/main" id="{77FE6B79-F017-4B8C-8FC1-CAB22838E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174" y="5252582"/>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ext&#10;&#10;Description automatically generated">
            <a:extLst>
              <a:ext uri="{FF2B5EF4-FFF2-40B4-BE49-F238E27FC236}">
                <a16:creationId xmlns:a16="http://schemas.microsoft.com/office/drawing/2014/main" id="{AD60FA85-09DB-44AB-96AE-231646F625BB}"/>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4344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607-B90E-468D-8E85-4EE35F40615F}"/>
              </a:ext>
            </a:extLst>
          </p:cNvPr>
          <p:cNvSpPr>
            <a:spLocks noGrp="1"/>
          </p:cNvSpPr>
          <p:nvPr>
            <p:ph type="title"/>
          </p:nvPr>
        </p:nvSpPr>
        <p:spPr/>
        <p:txBody>
          <a:bodyPr/>
          <a:lstStyle/>
          <a:p>
            <a:r>
              <a:rPr lang="en-US" dirty="0">
                <a:cs typeface="Calibri Light"/>
              </a:rPr>
              <a:t>What you shouldn’t include</a:t>
            </a:r>
            <a:endParaRPr lang="en-US" dirty="0"/>
          </a:p>
        </p:txBody>
      </p:sp>
      <p:sp>
        <p:nvSpPr>
          <p:cNvPr id="3" name="Content Placeholder 2">
            <a:extLst>
              <a:ext uri="{FF2B5EF4-FFF2-40B4-BE49-F238E27FC236}">
                <a16:creationId xmlns:a16="http://schemas.microsoft.com/office/drawing/2014/main" id="{C3F40F8B-40EE-4AEC-9157-B1CA64C9B380}"/>
              </a:ext>
            </a:extLst>
          </p:cNvPr>
          <p:cNvSpPr>
            <a:spLocks noGrp="1"/>
          </p:cNvSpPr>
          <p:nvPr>
            <p:ph sz="half" idx="1"/>
          </p:nvPr>
        </p:nvSpPr>
        <p:spPr>
          <a:xfrm>
            <a:off x="982146" y="2545943"/>
            <a:ext cx="10224832" cy="3310128"/>
          </a:xfrm>
        </p:spPr>
        <p:txBody>
          <a:bodyPr vert="horz" lIns="91440" tIns="45720" rIns="91440" bIns="45720" rtlCol="0" anchor="t">
            <a:normAutofit fontScale="70000" lnSpcReduction="20000"/>
          </a:bodyPr>
          <a:lstStyle/>
          <a:p>
            <a:r>
              <a:rPr lang="en-US" dirty="0">
                <a:latin typeface="Arial"/>
                <a:cs typeface="Calibri"/>
              </a:rPr>
              <a:t>Spelling or grammar errors- SPAG errors show that you don’t care about the job </a:t>
            </a:r>
          </a:p>
          <a:p>
            <a:r>
              <a:rPr lang="en-US" dirty="0">
                <a:latin typeface="Arial"/>
                <a:cs typeface="Calibri"/>
              </a:rPr>
              <a:t>Don’t lie- they will find out and you are not giving a true representation of yourself. If they find out they will know that you lied</a:t>
            </a:r>
          </a:p>
          <a:p>
            <a:r>
              <a:rPr lang="en-US" dirty="0">
                <a:latin typeface="Arial"/>
                <a:cs typeface="Calibri"/>
              </a:rPr>
              <a:t>Paragraphs too long- they will get bored or stop reading if the paragraphs are too long</a:t>
            </a:r>
          </a:p>
          <a:p>
            <a:r>
              <a:rPr lang="en-US" dirty="0">
                <a:latin typeface="Arial"/>
                <a:cs typeface="Calibri"/>
              </a:rPr>
              <a:t>Salary requirements- they want passionate employees not money hungry  </a:t>
            </a:r>
          </a:p>
          <a:p>
            <a:r>
              <a:rPr lang="en-US" dirty="0">
                <a:latin typeface="Arial"/>
                <a:cs typeface="Calibri"/>
              </a:rPr>
              <a:t>Negative comments about current or past employer- it reflects your personality, don’t come off as disrespectful or rude</a:t>
            </a:r>
          </a:p>
          <a:p>
            <a:r>
              <a:rPr lang="en-US" dirty="0">
                <a:latin typeface="Arial"/>
                <a:cs typeface="Calibri"/>
              </a:rPr>
              <a:t>Information not related to the job- you will just be wasting time as they aren't interested in that</a:t>
            </a:r>
          </a:p>
        </p:txBody>
      </p:sp>
      <p:pic>
        <p:nvPicPr>
          <p:cNvPr id="7" name="Picture 7">
            <a:extLst>
              <a:ext uri="{FF2B5EF4-FFF2-40B4-BE49-F238E27FC236}">
                <a16:creationId xmlns:a16="http://schemas.microsoft.com/office/drawing/2014/main" id="{D216A79F-E105-4707-96EB-319B7584FE60}"/>
              </a:ext>
            </a:extLst>
          </p:cNvPr>
          <p:cNvPicPr>
            <a:picLocks noChangeAspect="1"/>
          </p:cNvPicPr>
          <p:nvPr/>
        </p:nvPicPr>
        <p:blipFill>
          <a:blip r:embed="rId2"/>
          <a:stretch>
            <a:fillRect/>
          </a:stretch>
        </p:blipFill>
        <p:spPr>
          <a:xfrm>
            <a:off x="8138140" y="724558"/>
            <a:ext cx="1348598" cy="1291807"/>
          </a:xfrm>
          <a:prstGeom prst="rect">
            <a:avLst/>
          </a:prstGeom>
        </p:spPr>
      </p:pic>
      <p:pic>
        <p:nvPicPr>
          <p:cNvPr id="5" name="Picture 4" descr="Quitting EU Erasmus scheme would 'blow a hole' in UK economy | Students |  The Guardian">
            <a:extLst>
              <a:ext uri="{FF2B5EF4-FFF2-40B4-BE49-F238E27FC236}">
                <a16:creationId xmlns:a16="http://schemas.microsoft.com/office/drawing/2014/main" id="{D81A4AB8-1D4C-43ED-ACBB-D960CED01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400" y="5166318"/>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ext&#10;&#10;Description automatically generated">
            <a:extLst>
              <a:ext uri="{FF2B5EF4-FFF2-40B4-BE49-F238E27FC236}">
                <a16:creationId xmlns:a16="http://schemas.microsoft.com/office/drawing/2014/main" id="{1BB97634-39D6-4998-AB20-6D3A2F3AFF70}"/>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65540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8383-A38C-4E00-93B1-710738D9B8CD}"/>
              </a:ext>
            </a:extLst>
          </p:cNvPr>
          <p:cNvSpPr>
            <a:spLocks noGrp="1"/>
          </p:cNvSpPr>
          <p:nvPr>
            <p:ph type="ctrTitle"/>
          </p:nvPr>
        </p:nvSpPr>
        <p:spPr>
          <a:noFill/>
        </p:spPr>
        <p:txBody>
          <a:bodyPr>
            <a:normAutofit/>
          </a:bodyPr>
          <a:lstStyle/>
          <a:p>
            <a:pPr algn="ctr"/>
            <a:r>
              <a:rPr lang="en-GB" sz="7200" dirty="0"/>
              <a:t>Examples of good application letters</a:t>
            </a:r>
          </a:p>
        </p:txBody>
      </p:sp>
      <p:pic>
        <p:nvPicPr>
          <p:cNvPr id="6" name="Picture 5">
            <a:extLst>
              <a:ext uri="{FF2B5EF4-FFF2-40B4-BE49-F238E27FC236}">
                <a16:creationId xmlns:a16="http://schemas.microsoft.com/office/drawing/2014/main" id="{03F79026-639C-4696-9B07-BCFB2ABA20CF}"/>
              </a:ext>
            </a:extLst>
          </p:cNvPr>
          <p:cNvPicPr>
            <a:picLocks noChangeAspect="1"/>
          </p:cNvPicPr>
          <p:nvPr/>
        </p:nvPicPr>
        <p:blipFill>
          <a:blip r:embed="rId2"/>
          <a:stretch>
            <a:fillRect/>
          </a:stretch>
        </p:blipFill>
        <p:spPr>
          <a:xfrm>
            <a:off x="195245" y="4037938"/>
            <a:ext cx="4469296" cy="2513979"/>
          </a:xfrm>
          <a:prstGeom prst="rect">
            <a:avLst/>
          </a:prstGeom>
        </p:spPr>
      </p:pic>
      <p:pic>
        <p:nvPicPr>
          <p:cNvPr id="4" name="Picture 4" descr="Quitting EU Erasmus scheme would 'blow a hole' in UK economy | Students |  The Guardian">
            <a:extLst>
              <a:ext uri="{FF2B5EF4-FFF2-40B4-BE49-F238E27FC236}">
                <a16:creationId xmlns:a16="http://schemas.microsoft.com/office/drawing/2014/main" id="{D3D00984-E63E-4080-9CC9-7B5F1A9F5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155" y="5252582"/>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2BDB7382-2943-4A56-A587-ACB0863C5365}"/>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11895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fessional Cover Letter Examples for Job Seekers in 2021">
            <a:extLst>
              <a:ext uri="{FF2B5EF4-FFF2-40B4-BE49-F238E27FC236}">
                <a16:creationId xmlns:a16="http://schemas.microsoft.com/office/drawing/2014/main" id="{0510393C-D06E-4482-8BD7-5BCFA23FE9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4128" y="747622"/>
            <a:ext cx="7615073" cy="609600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8CC19A57-5D7F-4F9F-B213-7ADBCAA310EC}"/>
              </a:ext>
            </a:extLst>
          </p:cNvPr>
          <p:cNvCxnSpPr>
            <a:cxnSpLocks/>
          </p:cNvCxnSpPr>
          <p:nvPr/>
        </p:nvCxnSpPr>
        <p:spPr>
          <a:xfrm flipH="1">
            <a:off x="8421790" y="1926379"/>
            <a:ext cx="609529" cy="54933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B03FFF-7092-4BF1-A974-A181C30BACD8}"/>
              </a:ext>
            </a:extLst>
          </p:cNvPr>
          <p:cNvSpPr txBox="1"/>
          <p:nvPr/>
        </p:nvSpPr>
        <p:spPr>
          <a:xfrm>
            <a:off x="9295918" y="1926379"/>
            <a:ext cx="1881809" cy="923330"/>
          </a:xfrm>
          <a:prstGeom prst="rect">
            <a:avLst/>
          </a:prstGeom>
          <a:noFill/>
        </p:spPr>
        <p:txBody>
          <a:bodyPr wrap="square" rtlCol="0">
            <a:spAutoFit/>
          </a:bodyPr>
          <a:lstStyle/>
          <a:p>
            <a:r>
              <a:rPr lang="en-GB" dirty="0">
                <a:solidFill>
                  <a:srgbClr val="00B050"/>
                </a:solidFill>
              </a:rPr>
              <a:t>Mentions the job you are applying for</a:t>
            </a:r>
          </a:p>
        </p:txBody>
      </p:sp>
      <p:cxnSp>
        <p:nvCxnSpPr>
          <p:cNvPr id="12" name="Straight Connector 11">
            <a:extLst>
              <a:ext uri="{FF2B5EF4-FFF2-40B4-BE49-F238E27FC236}">
                <a16:creationId xmlns:a16="http://schemas.microsoft.com/office/drawing/2014/main" id="{33FF3454-C087-44E5-B4D4-D8D785632859}"/>
              </a:ext>
            </a:extLst>
          </p:cNvPr>
          <p:cNvCxnSpPr>
            <a:cxnSpLocks/>
          </p:cNvCxnSpPr>
          <p:nvPr/>
        </p:nvCxnSpPr>
        <p:spPr>
          <a:xfrm>
            <a:off x="1750859" y="2340335"/>
            <a:ext cx="723283" cy="69441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E4676E-2A52-4BEC-B7A8-6D767BFC054E}"/>
              </a:ext>
            </a:extLst>
          </p:cNvPr>
          <p:cNvSpPr txBox="1"/>
          <p:nvPr/>
        </p:nvSpPr>
        <p:spPr>
          <a:xfrm>
            <a:off x="171482" y="1951672"/>
            <a:ext cx="1617131" cy="1477328"/>
          </a:xfrm>
          <a:prstGeom prst="rect">
            <a:avLst/>
          </a:prstGeom>
          <a:noFill/>
        </p:spPr>
        <p:txBody>
          <a:bodyPr wrap="square" rtlCol="0">
            <a:spAutoFit/>
          </a:bodyPr>
          <a:lstStyle/>
          <a:p>
            <a:r>
              <a:rPr lang="en-GB" dirty="0">
                <a:solidFill>
                  <a:srgbClr val="00B050"/>
                </a:solidFill>
              </a:rPr>
              <a:t>Show that you have the skills and experience for the job</a:t>
            </a:r>
          </a:p>
        </p:txBody>
      </p:sp>
      <p:cxnSp>
        <p:nvCxnSpPr>
          <p:cNvPr id="16" name="Straight Connector 15">
            <a:extLst>
              <a:ext uri="{FF2B5EF4-FFF2-40B4-BE49-F238E27FC236}">
                <a16:creationId xmlns:a16="http://schemas.microsoft.com/office/drawing/2014/main" id="{940103D5-3049-413B-A570-E557EB193492}"/>
              </a:ext>
            </a:extLst>
          </p:cNvPr>
          <p:cNvCxnSpPr>
            <a:cxnSpLocks/>
          </p:cNvCxnSpPr>
          <p:nvPr/>
        </p:nvCxnSpPr>
        <p:spPr>
          <a:xfrm>
            <a:off x="1526786" y="4313595"/>
            <a:ext cx="947356" cy="12040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B769E-CB52-433D-82AE-AFE2F8EEAAB4}"/>
              </a:ext>
            </a:extLst>
          </p:cNvPr>
          <p:cNvSpPr txBox="1"/>
          <p:nvPr/>
        </p:nvSpPr>
        <p:spPr>
          <a:xfrm>
            <a:off x="210175" y="3972332"/>
            <a:ext cx="1678252" cy="923330"/>
          </a:xfrm>
          <a:prstGeom prst="rect">
            <a:avLst/>
          </a:prstGeom>
          <a:noFill/>
        </p:spPr>
        <p:txBody>
          <a:bodyPr wrap="square" rtlCol="0">
            <a:spAutoFit/>
          </a:bodyPr>
          <a:lstStyle/>
          <a:p>
            <a:r>
              <a:rPr lang="en-GB" dirty="0">
                <a:solidFill>
                  <a:srgbClr val="00B050"/>
                </a:solidFill>
              </a:rPr>
              <a:t>Shows interest in the company</a:t>
            </a:r>
          </a:p>
        </p:txBody>
      </p:sp>
      <p:cxnSp>
        <p:nvCxnSpPr>
          <p:cNvPr id="4" name="Straight Connector 3">
            <a:extLst>
              <a:ext uri="{FF2B5EF4-FFF2-40B4-BE49-F238E27FC236}">
                <a16:creationId xmlns:a16="http://schemas.microsoft.com/office/drawing/2014/main" id="{05ABD3FE-36FB-48C5-8A9C-5BC36D02F7D9}"/>
              </a:ext>
            </a:extLst>
          </p:cNvPr>
          <p:cNvCxnSpPr>
            <a:cxnSpLocks/>
          </p:cNvCxnSpPr>
          <p:nvPr/>
        </p:nvCxnSpPr>
        <p:spPr>
          <a:xfrm>
            <a:off x="9062240" y="3789439"/>
            <a:ext cx="1111255" cy="54933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B0036F-0FBC-4228-AA53-49825853A686}"/>
              </a:ext>
            </a:extLst>
          </p:cNvPr>
          <p:cNvSpPr txBox="1"/>
          <p:nvPr/>
        </p:nvSpPr>
        <p:spPr>
          <a:xfrm>
            <a:off x="10173495" y="4249331"/>
            <a:ext cx="1736035" cy="646331"/>
          </a:xfrm>
          <a:prstGeom prst="rect">
            <a:avLst/>
          </a:prstGeom>
          <a:noFill/>
        </p:spPr>
        <p:txBody>
          <a:bodyPr wrap="square" rtlCol="0">
            <a:spAutoFit/>
          </a:bodyPr>
          <a:lstStyle/>
          <a:p>
            <a:r>
              <a:rPr lang="en-GB" dirty="0">
                <a:solidFill>
                  <a:srgbClr val="00B050"/>
                </a:solidFill>
              </a:rPr>
              <a:t>Explains former job role</a:t>
            </a:r>
          </a:p>
        </p:txBody>
      </p:sp>
      <p:cxnSp>
        <p:nvCxnSpPr>
          <p:cNvPr id="14" name="Straight Connector 13">
            <a:extLst>
              <a:ext uri="{FF2B5EF4-FFF2-40B4-BE49-F238E27FC236}">
                <a16:creationId xmlns:a16="http://schemas.microsoft.com/office/drawing/2014/main" id="{DB893A63-53E7-4041-97F9-9DD075E36DFE}"/>
              </a:ext>
            </a:extLst>
          </p:cNvPr>
          <p:cNvCxnSpPr>
            <a:cxnSpLocks/>
          </p:cNvCxnSpPr>
          <p:nvPr/>
        </p:nvCxnSpPr>
        <p:spPr>
          <a:xfrm flipH="1">
            <a:off x="1788613" y="5124343"/>
            <a:ext cx="679077" cy="45536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EDF5194-47C6-4E44-8C38-B21DE3E61D2D}"/>
              </a:ext>
            </a:extLst>
          </p:cNvPr>
          <p:cNvSpPr txBox="1"/>
          <p:nvPr/>
        </p:nvSpPr>
        <p:spPr>
          <a:xfrm>
            <a:off x="914400" y="5460699"/>
            <a:ext cx="1553290" cy="646331"/>
          </a:xfrm>
          <a:prstGeom prst="rect">
            <a:avLst/>
          </a:prstGeom>
          <a:noFill/>
        </p:spPr>
        <p:txBody>
          <a:bodyPr wrap="square" rtlCol="0">
            <a:spAutoFit/>
          </a:bodyPr>
          <a:lstStyle/>
          <a:p>
            <a:r>
              <a:rPr lang="en-GB" dirty="0">
                <a:solidFill>
                  <a:srgbClr val="00B050"/>
                </a:solidFill>
              </a:rPr>
              <a:t>Resume attached</a:t>
            </a:r>
          </a:p>
        </p:txBody>
      </p:sp>
      <p:pic>
        <p:nvPicPr>
          <p:cNvPr id="15" name="Picture 4" descr="Quitting EU Erasmus scheme would 'blow a hole' in UK economy | Students |  The Guardian">
            <a:extLst>
              <a:ext uri="{FF2B5EF4-FFF2-40B4-BE49-F238E27FC236}">
                <a16:creationId xmlns:a16="http://schemas.microsoft.com/office/drawing/2014/main" id="{7113B51A-1B34-45EB-8581-24ECD2C7C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724" y="5350276"/>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ext&#10;&#10;Description automatically generated">
            <a:extLst>
              <a:ext uri="{FF2B5EF4-FFF2-40B4-BE49-F238E27FC236}">
                <a16:creationId xmlns:a16="http://schemas.microsoft.com/office/drawing/2014/main" id="{443A1E25-2B75-475D-A084-E243490307BF}"/>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21629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8" grpId="0"/>
      <p:bldP spid="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mples of the Best Cover Letters">
            <a:extLst>
              <a:ext uri="{FF2B5EF4-FFF2-40B4-BE49-F238E27FC236}">
                <a16:creationId xmlns:a16="http://schemas.microsoft.com/office/drawing/2014/main" id="{F309DCE2-8DC1-4C88-9297-836B1340A5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4979" y="391971"/>
            <a:ext cx="7723855" cy="646602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EB17FB4-BF0A-4331-AE1D-4AEF491405C8}"/>
              </a:ext>
            </a:extLst>
          </p:cNvPr>
          <p:cNvCxnSpPr/>
          <p:nvPr/>
        </p:nvCxnSpPr>
        <p:spPr>
          <a:xfrm flipH="1" flipV="1">
            <a:off x="8356209" y="4234375"/>
            <a:ext cx="1842868" cy="47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C0A944-772D-41EC-A361-8227D61DD6B9}"/>
              </a:ext>
            </a:extLst>
          </p:cNvPr>
          <p:cNvSpPr txBox="1"/>
          <p:nvPr/>
        </p:nvSpPr>
        <p:spPr>
          <a:xfrm>
            <a:off x="10027490" y="4343345"/>
            <a:ext cx="1709531" cy="923330"/>
          </a:xfrm>
          <a:prstGeom prst="rect">
            <a:avLst/>
          </a:prstGeom>
          <a:noFill/>
        </p:spPr>
        <p:txBody>
          <a:bodyPr wrap="square" rtlCol="0">
            <a:spAutoFit/>
          </a:bodyPr>
          <a:lstStyle/>
          <a:p>
            <a:pPr algn="ctr"/>
            <a:r>
              <a:rPr lang="en-GB" dirty="0">
                <a:solidFill>
                  <a:srgbClr val="00B050"/>
                </a:solidFill>
              </a:rPr>
              <a:t>Application is short and effective.</a:t>
            </a:r>
          </a:p>
        </p:txBody>
      </p:sp>
      <p:cxnSp>
        <p:nvCxnSpPr>
          <p:cNvPr id="18" name="Straight Arrow Connector 17">
            <a:extLst>
              <a:ext uri="{FF2B5EF4-FFF2-40B4-BE49-F238E27FC236}">
                <a16:creationId xmlns:a16="http://schemas.microsoft.com/office/drawing/2014/main" id="{2F05F6E2-EB80-42FE-AEFC-49D5EBD5E9A3}"/>
              </a:ext>
            </a:extLst>
          </p:cNvPr>
          <p:cNvCxnSpPr>
            <a:cxnSpLocks/>
          </p:cNvCxnSpPr>
          <p:nvPr/>
        </p:nvCxnSpPr>
        <p:spPr>
          <a:xfrm flipH="1">
            <a:off x="3790835" y="1431540"/>
            <a:ext cx="20533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9E3FC69-643A-48F7-94BE-513B0A76D3C9}"/>
              </a:ext>
            </a:extLst>
          </p:cNvPr>
          <p:cNvSpPr txBox="1"/>
          <p:nvPr/>
        </p:nvSpPr>
        <p:spPr>
          <a:xfrm>
            <a:off x="5862252" y="1062207"/>
            <a:ext cx="1709531" cy="923330"/>
          </a:xfrm>
          <a:prstGeom prst="rect">
            <a:avLst/>
          </a:prstGeom>
          <a:noFill/>
        </p:spPr>
        <p:txBody>
          <a:bodyPr wrap="square" rtlCol="0">
            <a:spAutoFit/>
          </a:bodyPr>
          <a:lstStyle/>
          <a:p>
            <a:pPr algn="ctr"/>
            <a:r>
              <a:rPr lang="en-GB" dirty="0">
                <a:solidFill>
                  <a:srgbClr val="00B050"/>
                </a:solidFill>
              </a:rPr>
              <a:t>Give details  about you and your address</a:t>
            </a:r>
          </a:p>
        </p:txBody>
      </p:sp>
      <p:cxnSp>
        <p:nvCxnSpPr>
          <p:cNvPr id="21" name="Straight Arrow Connector 20">
            <a:extLst>
              <a:ext uri="{FF2B5EF4-FFF2-40B4-BE49-F238E27FC236}">
                <a16:creationId xmlns:a16="http://schemas.microsoft.com/office/drawing/2014/main" id="{413E724D-56F1-4174-AA8B-C4C2D28DFE52}"/>
              </a:ext>
            </a:extLst>
          </p:cNvPr>
          <p:cNvCxnSpPr>
            <a:cxnSpLocks/>
          </p:cNvCxnSpPr>
          <p:nvPr/>
        </p:nvCxnSpPr>
        <p:spPr>
          <a:xfrm flipH="1" flipV="1">
            <a:off x="5473148" y="5057129"/>
            <a:ext cx="1684555" cy="67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929D09-459F-4FDA-BEBA-D7F859A0128C}"/>
              </a:ext>
            </a:extLst>
          </p:cNvPr>
          <p:cNvSpPr txBox="1"/>
          <p:nvPr/>
        </p:nvSpPr>
        <p:spPr>
          <a:xfrm>
            <a:off x="6979868" y="5727365"/>
            <a:ext cx="1709531" cy="923330"/>
          </a:xfrm>
          <a:prstGeom prst="rect">
            <a:avLst/>
          </a:prstGeom>
          <a:noFill/>
        </p:spPr>
        <p:txBody>
          <a:bodyPr wrap="square" rtlCol="0">
            <a:spAutoFit/>
          </a:bodyPr>
          <a:lstStyle/>
          <a:p>
            <a:pPr algn="ctr"/>
            <a:r>
              <a:rPr lang="en-GB" dirty="0">
                <a:solidFill>
                  <a:srgbClr val="00B050"/>
                </a:solidFill>
              </a:rPr>
              <a:t>Asks questions about your potential role</a:t>
            </a:r>
            <a:r>
              <a:rPr lang="en-GB" sz="1600" dirty="0">
                <a:solidFill>
                  <a:srgbClr val="00B050"/>
                </a:solidFill>
              </a:rPr>
              <a:t>.</a:t>
            </a:r>
          </a:p>
        </p:txBody>
      </p:sp>
      <p:sp>
        <p:nvSpPr>
          <p:cNvPr id="9" name="TextBox 8">
            <a:extLst>
              <a:ext uri="{FF2B5EF4-FFF2-40B4-BE49-F238E27FC236}">
                <a16:creationId xmlns:a16="http://schemas.microsoft.com/office/drawing/2014/main" id="{54E78713-2802-4613-A476-5D753439FE93}"/>
              </a:ext>
            </a:extLst>
          </p:cNvPr>
          <p:cNvSpPr txBox="1"/>
          <p:nvPr/>
        </p:nvSpPr>
        <p:spPr>
          <a:xfrm>
            <a:off x="3737113" y="6281363"/>
            <a:ext cx="1709531" cy="369332"/>
          </a:xfrm>
          <a:prstGeom prst="rect">
            <a:avLst/>
          </a:prstGeom>
          <a:noFill/>
        </p:spPr>
        <p:txBody>
          <a:bodyPr wrap="square" rtlCol="0">
            <a:spAutoFit/>
          </a:bodyPr>
          <a:lstStyle/>
          <a:p>
            <a:pPr algn="ctr"/>
            <a:r>
              <a:rPr lang="en-GB" dirty="0">
                <a:solidFill>
                  <a:srgbClr val="00B050"/>
                </a:solidFill>
              </a:rPr>
              <a:t>Signature </a:t>
            </a:r>
          </a:p>
        </p:txBody>
      </p:sp>
      <p:cxnSp>
        <p:nvCxnSpPr>
          <p:cNvPr id="10" name="Straight Arrow Connector 9">
            <a:extLst>
              <a:ext uri="{FF2B5EF4-FFF2-40B4-BE49-F238E27FC236}">
                <a16:creationId xmlns:a16="http://schemas.microsoft.com/office/drawing/2014/main" id="{607B9720-1DB3-41D9-AAB2-DC692F853E41}"/>
              </a:ext>
            </a:extLst>
          </p:cNvPr>
          <p:cNvCxnSpPr>
            <a:cxnSpLocks/>
          </p:cNvCxnSpPr>
          <p:nvPr/>
        </p:nvCxnSpPr>
        <p:spPr>
          <a:xfrm flipH="1" flipV="1">
            <a:off x="3008499" y="5634496"/>
            <a:ext cx="1684555" cy="67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E2F96F-92E9-4510-AA03-EDF14A76C441}"/>
              </a:ext>
            </a:extLst>
          </p:cNvPr>
          <p:cNvSpPr txBox="1"/>
          <p:nvPr/>
        </p:nvSpPr>
        <p:spPr>
          <a:xfrm>
            <a:off x="9696185" y="2332607"/>
            <a:ext cx="2372139" cy="646331"/>
          </a:xfrm>
          <a:prstGeom prst="rect">
            <a:avLst/>
          </a:prstGeom>
          <a:noFill/>
        </p:spPr>
        <p:txBody>
          <a:bodyPr wrap="square" rtlCol="0">
            <a:spAutoFit/>
          </a:bodyPr>
          <a:lstStyle/>
          <a:p>
            <a:pPr algn="ctr"/>
            <a:r>
              <a:rPr lang="en-GB" dirty="0">
                <a:solidFill>
                  <a:srgbClr val="00B050"/>
                </a:solidFill>
              </a:rPr>
              <a:t>Clearly states desire and motivation for job</a:t>
            </a:r>
          </a:p>
        </p:txBody>
      </p:sp>
      <p:cxnSp>
        <p:nvCxnSpPr>
          <p:cNvPr id="12" name="Straight Arrow Connector 11">
            <a:extLst>
              <a:ext uri="{FF2B5EF4-FFF2-40B4-BE49-F238E27FC236}">
                <a16:creationId xmlns:a16="http://schemas.microsoft.com/office/drawing/2014/main" id="{C916A2D2-5C73-40FD-83AC-E79F0246FF06}"/>
              </a:ext>
            </a:extLst>
          </p:cNvPr>
          <p:cNvCxnSpPr>
            <a:cxnSpLocks/>
          </p:cNvCxnSpPr>
          <p:nvPr/>
        </p:nvCxnSpPr>
        <p:spPr>
          <a:xfrm flipH="1" flipV="1">
            <a:off x="7549177" y="2655773"/>
            <a:ext cx="1920852" cy="3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4" descr="Quitting EU Erasmus scheme would 'blow a hole' in UK economy | Students |  The Guardian">
            <a:extLst>
              <a:ext uri="{FF2B5EF4-FFF2-40B4-BE49-F238E27FC236}">
                <a16:creationId xmlns:a16="http://schemas.microsoft.com/office/drawing/2014/main" id="{5FAFB0C0-5197-4E05-AEF4-91FE747EB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306" y="5266960"/>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ext&#10;&#10;Description automatically generated">
            <a:extLst>
              <a:ext uri="{FF2B5EF4-FFF2-40B4-BE49-F238E27FC236}">
                <a16:creationId xmlns:a16="http://schemas.microsoft.com/office/drawing/2014/main" id="{5DD37DE1-B0B2-468A-A231-6F55A7B1385B}"/>
              </a:ext>
            </a:extLst>
          </p:cNvPr>
          <p:cNvPicPr>
            <a:picLocks noChangeAspect="1"/>
          </p:cNvPicPr>
          <p:nvPr/>
        </p:nvPicPr>
        <p:blipFill rotWithShape="1">
          <a:blip r:embed="rId4"/>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3951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3"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CA8D-7209-471D-B130-A66881542093}"/>
              </a:ext>
            </a:extLst>
          </p:cNvPr>
          <p:cNvSpPr>
            <a:spLocks noGrp="1"/>
          </p:cNvSpPr>
          <p:nvPr>
            <p:ph type="title"/>
          </p:nvPr>
        </p:nvSpPr>
        <p:spPr/>
        <p:txBody>
          <a:bodyPr/>
          <a:lstStyle/>
          <a:p>
            <a:r>
              <a:rPr lang="en-GB" dirty="0"/>
              <a:t>What makes a bad application?	</a:t>
            </a:r>
          </a:p>
        </p:txBody>
      </p:sp>
      <p:sp>
        <p:nvSpPr>
          <p:cNvPr id="3" name="Content Placeholder 2">
            <a:extLst>
              <a:ext uri="{FF2B5EF4-FFF2-40B4-BE49-F238E27FC236}">
                <a16:creationId xmlns:a16="http://schemas.microsoft.com/office/drawing/2014/main" id="{EE099436-20A4-479E-BB2C-F13A6BAAA66D}"/>
              </a:ext>
            </a:extLst>
          </p:cNvPr>
          <p:cNvSpPr>
            <a:spLocks noGrp="1"/>
          </p:cNvSpPr>
          <p:nvPr>
            <p:ph idx="1"/>
          </p:nvPr>
        </p:nvSpPr>
        <p:spPr/>
        <p:txBody>
          <a:bodyPr/>
          <a:lstStyle/>
          <a:p>
            <a:r>
              <a:rPr lang="en-GB" dirty="0"/>
              <a:t>Poor spelling and grammar.</a:t>
            </a:r>
          </a:p>
          <a:p>
            <a:r>
              <a:rPr lang="en-GB" dirty="0"/>
              <a:t>Not following the instructions directed on the form e.g. giving irrelevant information.</a:t>
            </a:r>
          </a:p>
          <a:p>
            <a:r>
              <a:rPr lang="en-GB" dirty="0"/>
              <a:t>Being informal e.g. using slang or abbreviations.</a:t>
            </a:r>
          </a:p>
          <a:p>
            <a:r>
              <a:rPr lang="en-GB" dirty="0"/>
              <a:t>Missing the deadline for when the business request the application.</a:t>
            </a:r>
          </a:p>
          <a:p>
            <a:r>
              <a:rPr lang="en-GB" dirty="0"/>
              <a:t>Lying. </a:t>
            </a:r>
          </a:p>
        </p:txBody>
      </p:sp>
      <p:pic>
        <p:nvPicPr>
          <p:cNvPr id="4" name="Picture 4" descr="Quitting EU Erasmus scheme would 'blow a hole' in UK economy | Students |  The Guardian">
            <a:extLst>
              <a:ext uri="{FF2B5EF4-FFF2-40B4-BE49-F238E27FC236}">
                <a16:creationId xmlns:a16="http://schemas.microsoft.com/office/drawing/2014/main" id="{F9C91EC9-9C14-4976-A325-CB2ADBC0E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042" y="5266960"/>
            <a:ext cx="1493251" cy="1493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958D620B-2C19-4CE4-9850-0C4FC0B496C0}"/>
              </a:ext>
            </a:extLst>
          </p:cNvPr>
          <p:cNvPicPr>
            <a:picLocks noChangeAspect="1"/>
          </p:cNvPicPr>
          <p:nvPr/>
        </p:nvPicPr>
        <p:blipFill rotWithShape="1">
          <a:blip r:embed="rId3"/>
          <a:srcRect t="37879" r="257" b="29545"/>
          <a:stretch/>
        </p:blipFill>
        <p:spPr>
          <a:xfrm>
            <a:off x="6581236" y="104236"/>
            <a:ext cx="5571248" cy="620571"/>
          </a:xfrm>
          <a:prstGeom prst="rect">
            <a:avLst/>
          </a:prstGeom>
        </p:spPr>
      </p:pic>
    </p:spTree>
    <p:extLst>
      <p:ext uri="{BB962C8B-B14F-4D97-AF65-F5344CB8AC3E}">
        <p14:creationId xmlns:p14="http://schemas.microsoft.com/office/powerpoint/2010/main" val="229211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69B8338FD4084083E949BBEEDF2DC1" ma:contentTypeVersion="13" ma:contentTypeDescription="Create a new document." ma:contentTypeScope="" ma:versionID="908c8f1de9bacc64883912dc4e42411e">
  <xsd:schema xmlns:xsd="http://www.w3.org/2001/XMLSchema" xmlns:xs="http://www.w3.org/2001/XMLSchema" xmlns:p="http://schemas.microsoft.com/office/2006/metadata/properties" xmlns:ns3="6418780e-a0e8-485a-a04e-fbfcb06923dd" xmlns:ns4="d969d546-d2f3-47e9-8a80-f8e4b67e15ac" targetNamespace="http://schemas.microsoft.com/office/2006/metadata/properties" ma:root="true" ma:fieldsID="d9b2250a4561f123f246eea5d825f597" ns3:_="" ns4:_="">
    <xsd:import namespace="6418780e-a0e8-485a-a04e-fbfcb06923dd"/>
    <xsd:import namespace="d969d546-d2f3-47e9-8a80-f8e4b67e1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8780e-a0e8-485a-a04e-fbfcb06923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69d546-d2f3-47e9-8a80-f8e4b67e1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D5C44A-AD95-4B34-A907-B77D64FE82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8780e-a0e8-485a-a04e-fbfcb06923dd"/>
    <ds:schemaRef ds:uri="d969d546-d2f3-47e9-8a80-f8e4b67e1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E6FC7F-A138-4015-9723-298AA8963343}">
  <ds:schemaRefs>
    <ds:schemaRef ds:uri="http://schemas.microsoft.com/sharepoint/v3/contenttype/forms"/>
  </ds:schemaRefs>
</ds:datastoreItem>
</file>

<file path=customXml/itemProps3.xml><?xml version="1.0" encoding="utf-8"?>
<ds:datastoreItem xmlns:ds="http://schemas.openxmlformats.org/officeDocument/2006/customXml" ds:itemID="{E6107742-030B-4CB5-B4F1-3174F712C029}">
  <ds:schemaRefs>
    <ds:schemaRef ds:uri="http://www.w3.org/XML/1998/namespace"/>
    <ds:schemaRef ds:uri="http://schemas.microsoft.com/office/2006/metadata/properties"/>
    <ds:schemaRef ds:uri="6418780e-a0e8-485a-a04e-fbfcb06923dd"/>
    <ds:schemaRef ds:uri="d969d546-d2f3-47e9-8a80-f8e4b67e15ac"/>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Breitbild</PresentationFormat>
  <Paragraphs>53</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 Theme</vt:lpstr>
      <vt:lpstr>PowerPoint-Präsentation</vt:lpstr>
      <vt:lpstr>Theory behind application forms</vt:lpstr>
      <vt:lpstr>Theory behind application letters</vt:lpstr>
      <vt:lpstr>What they should include</vt:lpstr>
      <vt:lpstr>What you shouldn’t include</vt:lpstr>
      <vt:lpstr>Examples of good application letters</vt:lpstr>
      <vt:lpstr>PowerPoint-Präsentation</vt:lpstr>
      <vt:lpstr>PowerPoint-Präsentation</vt:lpstr>
      <vt:lpstr>What makes a bad application? </vt:lpstr>
      <vt:lpstr>PowerPoint-Präsentation</vt:lpstr>
      <vt:lpstr>Examples of jobs with matching application letters</vt:lpstr>
      <vt:lpstr>Application for the role of a teacher</vt:lpstr>
      <vt:lpstr>Application for a role within the NHS</vt:lpstr>
      <vt:lpstr>Thank you for listening!! This was Team GB!!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Hariss Sajjad</dc:creator>
  <cp:lastModifiedBy>Barkanowitz, Esther</cp:lastModifiedBy>
  <cp:revision>26</cp:revision>
  <dcterms:created xsi:type="dcterms:W3CDTF">2021-03-15T11:26:35Z</dcterms:created>
  <dcterms:modified xsi:type="dcterms:W3CDTF">2021-06-23T17:39:55Z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0x010100FB69B8338FD4084083E949BBEEDF2DC1</vt:lpwstr>
  </property>
</Properties>
</file>