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2B8CC-885A-4495-B5C4-16E36ED9D35E}" v="701" dt="2021-03-18T10:24:17.487"/>
    <p1510:client id="{AE9687F7-6FD3-2B06-B922-4155D00E3FEE}" v="171" dt="2021-03-18T10:39:08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Healy" userId="S::shealy167@northchadderton.oldham.sch.uk::6089b803-09b8-41bb-860b-83737ca718dc" providerId="AD" clId="Web-{AE9687F7-6FD3-2B06-B922-4155D00E3FEE}"/>
    <pc:docChg chg="addSld delSld modSld">
      <pc:chgData name="Sam Healy" userId="S::shealy167@northchadderton.oldham.sch.uk::6089b803-09b8-41bb-860b-83737ca718dc" providerId="AD" clId="Web-{AE9687F7-6FD3-2B06-B922-4155D00E3FEE}" dt="2021-03-18T10:39:08.034" v="102" actId="14100"/>
      <pc:docMkLst>
        <pc:docMk/>
      </pc:docMkLst>
      <pc:sldChg chg="modSp">
        <pc:chgData name="Sam Healy" userId="S::shealy167@northchadderton.oldham.sch.uk::6089b803-09b8-41bb-860b-83737ca718dc" providerId="AD" clId="Web-{AE9687F7-6FD3-2B06-B922-4155D00E3FEE}" dt="2021-03-18T10:39:08.034" v="102" actId="14100"/>
        <pc:sldMkLst>
          <pc:docMk/>
          <pc:sldMk cId="109857222" sldId="256"/>
        </pc:sldMkLst>
        <pc:spChg chg="mod">
          <ac:chgData name="Sam Healy" userId="S::shealy167@northchadderton.oldham.sch.uk::6089b803-09b8-41bb-860b-83737ca718dc" providerId="AD" clId="Web-{AE9687F7-6FD3-2B06-B922-4155D00E3FEE}" dt="2021-03-18T10:39:08.034" v="102" actId="14100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Sam Healy" userId="S::shealy167@northchadderton.oldham.sch.uk::6089b803-09b8-41bb-860b-83737ca718dc" providerId="AD" clId="Web-{AE9687F7-6FD3-2B06-B922-4155D00E3FEE}" dt="2021-03-18T10:25:24.552" v="3" actId="20577"/>
        <pc:sldMkLst>
          <pc:docMk/>
          <pc:sldMk cId="1974075100" sldId="257"/>
        </pc:sldMkLst>
        <pc:spChg chg="mod">
          <ac:chgData name="Sam Healy" userId="S::shealy167@northchadderton.oldham.sch.uk::6089b803-09b8-41bb-860b-83737ca718dc" providerId="AD" clId="Web-{AE9687F7-6FD3-2B06-B922-4155D00E3FEE}" dt="2021-03-18T10:25:24.552" v="3" actId="20577"/>
          <ac:spMkLst>
            <pc:docMk/>
            <pc:sldMk cId="1974075100" sldId="257"/>
            <ac:spMk id="9" creationId="{F3EFDF83-87DD-425C-88CE-BDDCB382B8B9}"/>
          </ac:spMkLst>
        </pc:spChg>
      </pc:sldChg>
      <pc:sldChg chg="addSp delSp modSp mod setBg setClrOvrMap">
        <pc:chgData name="Sam Healy" userId="S::shealy167@northchadderton.oldham.sch.uk::6089b803-09b8-41bb-860b-83737ca718dc" providerId="AD" clId="Web-{AE9687F7-6FD3-2B06-B922-4155D00E3FEE}" dt="2021-03-18T10:38:49.846" v="92" actId="20577"/>
        <pc:sldMkLst>
          <pc:docMk/>
          <pc:sldMk cId="1365135883" sldId="258"/>
        </pc:sldMkLst>
        <pc:spChg chg="add mod ord">
          <ac:chgData name="Sam Healy" userId="S::shealy167@northchadderton.oldham.sch.uk::6089b803-09b8-41bb-860b-83737ca718dc" providerId="AD" clId="Web-{AE9687F7-6FD3-2B06-B922-4155D00E3FEE}" dt="2021-03-18T10:38:49.846" v="92" actId="20577"/>
          <ac:spMkLst>
            <pc:docMk/>
            <pc:sldMk cId="1365135883" sldId="258"/>
            <ac:spMk id="3" creationId="{0C88F138-B586-438C-8374-CF4341F8A917}"/>
          </ac:spMkLst>
        </pc:spChg>
        <pc:spChg chg="add del mod">
          <ac:chgData name="Sam Healy" userId="S::shealy167@northchadderton.oldham.sch.uk::6089b803-09b8-41bb-860b-83737ca718dc" providerId="AD" clId="Web-{AE9687F7-6FD3-2B06-B922-4155D00E3FEE}" dt="2021-03-18T10:33:48.310" v="10"/>
          <ac:spMkLst>
            <pc:docMk/>
            <pc:sldMk cId="1365135883" sldId="258"/>
            <ac:spMk id="4" creationId="{8EC1AB53-A3C1-4812-962C-EAA6FE2D5191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9.249" v="34"/>
          <ac:spMkLst>
            <pc:docMk/>
            <pc:sldMk cId="1365135883" sldId="258"/>
            <ac:spMk id="8" creationId="{72B886CF-D3D5-4CDE-A0D0-35994223D8D7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9.249" v="34"/>
          <ac:spMkLst>
            <pc:docMk/>
            <pc:sldMk cId="1365135883" sldId="258"/>
            <ac:spMk id="9" creationId="{03B11EC1-35A9-4B20-B90A-8CE5E0937BD5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9.249" v="34"/>
          <ac:spMkLst>
            <pc:docMk/>
            <pc:sldMk cId="1365135883" sldId="258"/>
            <ac:spMk id="10" creationId="{3ED4DDBF-257C-4116-AECA-9F2940B66D6F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5.265" v="32"/>
          <ac:spMkLst>
            <pc:docMk/>
            <pc:sldMk cId="1365135883" sldId="258"/>
            <ac:spMk id="11" creationId="{2EEE8F11-3582-44B7-9869-F2D26D7DD9D4}"/>
          </ac:spMkLst>
        </pc:spChg>
        <pc:spChg chg="add">
          <ac:chgData name="Sam Healy" userId="S::shealy167@northchadderton.oldham.sch.uk::6089b803-09b8-41bb-860b-83737ca718dc" providerId="AD" clId="Web-{AE9687F7-6FD3-2B06-B922-4155D00E3FEE}" dt="2021-03-18T10:35:39.265" v="35"/>
          <ac:spMkLst>
            <pc:docMk/>
            <pc:sldMk cId="1365135883" sldId="258"/>
            <ac:spMk id="12" creationId="{003713C1-2FB2-413B-BF91-3AE41726FB7A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5.265" v="32"/>
          <ac:spMkLst>
            <pc:docMk/>
            <pc:sldMk cId="1365135883" sldId="258"/>
            <ac:spMk id="13" creationId="{2141F1CC-6A53-4BCF-9127-AABB52E2497E}"/>
          </ac:spMkLst>
        </pc:spChg>
        <pc:spChg chg="add">
          <ac:chgData name="Sam Healy" userId="S::shealy167@northchadderton.oldham.sch.uk::6089b803-09b8-41bb-860b-83737ca718dc" providerId="AD" clId="Web-{AE9687F7-6FD3-2B06-B922-4155D00E3FEE}" dt="2021-03-18T10:35:39.265" v="35"/>
          <ac:spMkLst>
            <pc:docMk/>
            <pc:sldMk cId="1365135883" sldId="258"/>
            <ac:spMk id="14" creationId="{90795B4D-5022-4A7F-A01D-8D880B7CDBE6}"/>
          </ac:spMkLst>
        </pc:spChg>
        <pc:spChg chg="add del">
          <ac:chgData name="Sam Healy" userId="S::shealy167@northchadderton.oldham.sch.uk::6089b803-09b8-41bb-860b-83737ca718dc" providerId="AD" clId="Web-{AE9687F7-6FD3-2B06-B922-4155D00E3FEE}" dt="2021-03-18T10:35:35.265" v="32"/>
          <ac:spMkLst>
            <pc:docMk/>
            <pc:sldMk cId="1365135883" sldId="258"/>
            <ac:spMk id="15" creationId="{561B2B49-7142-4CA8-A929-4671548E6A5A}"/>
          </ac:spMkLst>
        </pc:spChg>
        <pc:spChg chg="add">
          <ac:chgData name="Sam Healy" userId="S::shealy167@northchadderton.oldham.sch.uk::6089b803-09b8-41bb-860b-83737ca718dc" providerId="AD" clId="Web-{AE9687F7-6FD3-2B06-B922-4155D00E3FEE}" dt="2021-03-18T10:35:39.265" v="35"/>
          <ac:spMkLst>
            <pc:docMk/>
            <pc:sldMk cId="1365135883" sldId="258"/>
            <ac:spMk id="16" creationId="{AFD19018-DE7C-4796-ADF2-AD2EB0FC0D9C}"/>
          </ac:spMkLst>
        </pc:spChg>
        <pc:spChg chg="add">
          <ac:chgData name="Sam Healy" userId="S::shealy167@northchadderton.oldham.sch.uk::6089b803-09b8-41bb-860b-83737ca718dc" providerId="AD" clId="Web-{AE9687F7-6FD3-2B06-B922-4155D00E3FEE}" dt="2021-03-18T10:35:39.265" v="35"/>
          <ac:spMkLst>
            <pc:docMk/>
            <pc:sldMk cId="1365135883" sldId="258"/>
            <ac:spMk id="17" creationId="{B1A0A2C2-4F85-44AF-8708-8DCA4B550CB8}"/>
          </ac:spMkLst>
        </pc:spChg>
        <pc:picChg chg="add mod ord">
          <ac:chgData name="Sam Healy" userId="S::shealy167@northchadderton.oldham.sch.uk::6089b803-09b8-41bb-860b-83737ca718dc" providerId="AD" clId="Web-{AE9687F7-6FD3-2B06-B922-4155D00E3FEE}" dt="2021-03-18T10:35:51.328" v="39" actId="14100"/>
          <ac:picMkLst>
            <pc:docMk/>
            <pc:sldMk cId="1365135883" sldId="258"/>
            <ac:picMk id="2" creationId="{872C5610-7CBE-4194-81BB-95D2F7B7104C}"/>
          </ac:picMkLst>
        </pc:picChg>
        <pc:picChg chg="add mod ord">
          <ac:chgData name="Sam Healy" userId="S::shealy167@northchadderton.oldham.sch.uk::6089b803-09b8-41bb-860b-83737ca718dc" providerId="AD" clId="Web-{AE9687F7-6FD3-2B06-B922-4155D00E3FEE}" dt="2021-03-18T10:35:59.984" v="43" actId="14100"/>
          <ac:picMkLst>
            <pc:docMk/>
            <pc:sldMk cId="1365135883" sldId="258"/>
            <ac:picMk id="5" creationId="{21873252-2952-4917-B45C-9C75BBE7F9A8}"/>
          </ac:picMkLst>
        </pc:picChg>
        <pc:picChg chg="add mod ord">
          <ac:chgData name="Sam Healy" userId="S::shealy167@northchadderton.oldham.sch.uk::6089b803-09b8-41bb-860b-83737ca718dc" providerId="AD" clId="Web-{AE9687F7-6FD3-2B06-B922-4155D00E3FEE}" dt="2021-03-18T10:35:46.093" v="37" actId="14100"/>
          <ac:picMkLst>
            <pc:docMk/>
            <pc:sldMk cId="1365135883" sldId="258"/>
            <ac:picMk id="6" creationId="{1F001ACB-A8B2-487F-9F3A-346752010902}"/>
          </ac:picMkLst>
        </pc:picChg>
      </pc:sldChg>
      <pc:sldChg chg="new del">
        <pc:chgData name="Sam Healy" userId="S::shealy167@northchadderton.oldham.sch.uk::6089b803-09b8-41bb-860b-83737ca718dc" providerId="AD" clId="Web-{AE9687F7-6FD3-2B06-B922-4155D00E3FEE}" dt="2021-03-18T10:33:31.810" v="6"/>
        <pc:sldMkLst>
          <pc:docMk/>
          <pc:sldMk cId="128369761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21"/>
            <a:ext cx="9144000" cy="21776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cs typeface="Calibri"/>
              </a:rPr>
              <a:t>Sam Healy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CV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Job Advert Examples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560902-E787-4B8A-834B-9EE647CC9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-4010"/>
            <a:ext cx="4933950" cy="686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4E5814-169C-4F9F-9AF4-B77EB7651B51}"/>
              </a:ext>
            </a:extLst>
          </p:cNvPr>
          <p:cNvSpPr txBox="1"/>
          <p:nvPr/>
        </p:nvSpPr>
        <p:spPr>
          <a:xfrm>
            <a:off x="4953000" y="742950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Sam Healy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ACBAC-DB1B-4E79-9CBC-445A32129B86}"/>
              </a:ext>
            </a:extLst>
          </p:cNvPr>
          <p:cNvSpPr txBox="1"/>
          <p:nvPr/>
        </p:nvSpPr>
        <p:spPr>
          <a:xfrm>
            <a:off x="4952999" y="885825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16 Chiltern Drive, Royton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872AC-FC17-43FF-894E-D7651A8EE400}"/>
              </a:ext>
            </a:extLst>
          </p:cNvPr>
          <p:cNvSpPr txBox="1"/>
          <p:nvPr/>
        </p:nvSpPr>
        <p:spPr>
          <a:xfrm>
            <a:off x="4952999" y="981075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000009876456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382FE-CEFD-4D04-98F3-4BE8439D6142}"/>
              </a:ext>
            </a:extLst>
          </p:cNvPr>
          <p:cNvSpPr txBox="1"/>
          <p:nvPr/>
        </p:nvSpPr>
        <p:spPr>
          <a:xfrm>
            <a:off x="4952999" y="1114425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SHealy167@northchadderton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29C9C1-73FF-4E9E-9783-E96A810DB163}"/>
              </a:ext>
            </a:extLst>
          </p:cNvPr>
          <p:cNvSpPr txBox="1"/>
          <p:nvPr/>
        </p:nvSpPr>
        <p:spPr>
          <a:xfrm>
            <a:off x="4952999" y="1219200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17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1766F7-CA11-4C2C-96DF-B4F6567EA653}"/>
              </a:ext>
            </a:extLst>
          </p:cNvPr>
          <p:cNvSpPr txBox="1"/>
          <p:nvPr/>
        </p:nvSpPr>
        <p:spPr>
          <a:xfrm>
            <a:off x="4371974" y="304800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North Chadderton School</a:t>
            </a:r>
            <a:endParaRPr lang="en-US" sz="1200" dirty="0">
              <a:cs typeface="Calibri" panose="020F0502020204030204"/>
            </a:endParaRPr>
          </a:p>
          <a:p>
            <a:r>
              <a:rPr lang="en-GB" sz="1200" dirty="0">
                <a:cs typeface="Calibri"/>
              </a:rPr>
              <a:t>North Chad 6th 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EFDF83-87DD-425C-88CE-BDDCB382B8B9}"/>
              </a:ext>
            </a:extLst>
          </p:cNvPr>
          <p:cNvSpPr txBox="1"/>
          <p:nvPr/>
        </p:nvSpPr>
        <p:spPr>
          <a:xfrm>
            <a:off x="4371974" y="3714750"/>
            <a:ext cx="37052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GCSE Grades</a:t>
            </a:r>
            <a:endParaRPr lang="en-US" dirty="0">
              <a:cs typeface="Calibri" panose="020F0502020204030204"/>
            </a:endParaRPr>
          </a:p>
          <a:p>
            <a:r>
              <a:rPr lang="en-GB" sz="1200" dirty="0">
                <a:cs typeface="Calibri"/>
              </a:rPr>
              <a:t>English (6), Maths (7), Science (6) Geography (5), Spanish (5),  PE (5), Business (8). </a:t>
            </a:r>
          </a:p>
          <a:p>
            <a:endParaRPr lang="en-GB" sz="1200" dirty="0">
              <a:cs typeface="Calibri"/>
            </a:endParaRPr>
          </a:p>
          <a:p>
            <a:r>
              <a:rPr lang="en-GB" sz="1200" dirty="0">
                <a:cs typeface="Calibri"/>
              </a:rPr>
              <a:t>Football awards </a:t>
            </a:r>
          </a:p>
          <a:p>
            <a:endParaRPr lang="en-GB" sz="1200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AE6AD8-9DEE-42A5-A909-715481FD7485}"/>
              </a:ext>
            </a:extLst>
          </p:cNvPr>
          <p:cNvSpPr txBox="1"/>
          <p:nvPr/>
        </p:nvSpPr>
        <p:spPr>
          <a:xfrm>
            <a:off x="4333874" y="1638300"/>
            <a:ext cx="37814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At Sixth form at North Chad until 2022.</a:t>
            </a:r>
          </a:p>
          <a:p>
            <a:r>
              <a:rPr lang="en-GB" sz="1200" dirty="0">
                <a:cs typeface="Calibri"/>
              </a:rPr>
              <a:t>Studying PE, Business and English</a:t>
            </a:r>
          </a:p>
          <a:p>
            <a:endParaRPr lang="en-GB" sz="1200" dirty="0">
              <a:cs typeface="Calibri"/>
            </a:endParaRPr>
          </a:p>
          <a:p>
            <a:r>
              <a:rPr lang="en-GB" sz="1200" dirty="0">
                <a:cs typeface="Calibri"/>
              </a:rPr>
              <a:t>Work experience at a car garage working there for 3 months in 20220. </a:t>
            </a:r>
          </a:p>
          <a:p>
            <a:endParaRPr lang="en-GB" sz="1200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1BEA07-643B-48BE-BFC8-DD076A9026A6}"/>
              </a:ext>
            </a:extLst>
          </p:cNvPr>
          <p:cNvSpPr txBox="1"/>
          <p:nvPr/>
        </p:nvSpPr>
        <p:spPr>
          <a:xfrm>
            <a:off x="4333874" y="489585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Football</a:t>
            </a:r>
          </a:p>
          <a:p>
            <a:r>
              <a:rPr lang="en-GB" sz="1200" dirty="0">
                <a:cs typeface="Calibri"/>
              </a:rPr>
              <a:t>Darts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A104D-E764-4560-A9AE-0E6E8CEB8EF8}"/>
              </a:ext>
            </a:extLst>
          </p:cNvPr>
          <p:cNvSpPr txBox="1"/>
          <p:nvPr/>
        </p:nvSpPr>
        <p:spPr>
          <a:xfrm>
            <a:off x="4333874" y="5734050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Mike Dean</a:t>
            </a:r>
          </a:p>
        </p:txBody>
      </p:sp>
    </p:spTree>
    <p:extLst>
      <p:ext uri="{BB962C8B-B14F-4D97-AF65-F5344CB8AC3E}">
        <p14:creationId xmlns:p14="http://schemas.microsoft.com/office/powerpoint/2010/main" val="197407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88F138-B586-438C-8374-CF4341F8A917}"/>
              </a:ext>
            </a:extLst>
          </p:cNvPr>
          <p:cNvSpPr txBox="1"/>
          <p:nvPr/>
        </p:nvSpPr>
        <p:spPr>
          <a:xfrm>
            <a:off x="838200" y="669563"/>
            <a:ext cx="4595071" cy="55073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u="sng" dirty="0"/>
              <a:t>Examples of Job Adverts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cs typeface="Calibri" panose="020F0502020204030204"/>
              </a:rPr>
              <a:t>- </a:t>
            </a:r>
            <a:r>
              <a:rPr lang="en-US" sz="2400" b="1" err="1">
                <a:cs typeface="Calibri" panose="020F0502020204030204"/>
              </a:rPr>
              <a:t>Colourful</a:t>
            </a:r>
            <a:endParaRPr lang="en-US" sz="2400" b="1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cs typeface="Calibri" panose="020F0502020204030204"/>
              </a:rPr>
              <a:t>- Effective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cs typeface="Calibri" panose="020F0502020204030204"/>
              </a:rPr>
              <a:t>- Describe job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cs typeface="Calibri" panose="020F0502020204030204"/>
              </a:rPr>
              <a:t>- Showing the reasons why to join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cs typeface="Calibri" panose="020F0502020204030204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F001ACB-A8B2-487F-9F3A-34675201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645" y="321734"/>
            <a:ext cx="2442404" cy="27398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72C5610-7CBE-4194-81BB-95D2F7B71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306" y="321734"/>
            <a:ext cx="2839062" cy="2739814"/>
          </a:xfrm>
          <a:prstGeom prst="rect">
            <a:avLst/>
          </a:prstGeom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21873252-2952-4917-B45C-9C75BBE7F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340" y="3587685"/>
            <a:ext cx="3892771" cy="29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5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157</cp:revision>
  <dcterms:created xsi:type="dcterms:W3CDTF">2021-03-18T09:59:04Z</dcterms:created>
  <dcterms:modified xsi:type="dcterms:W3CDTF">2021-03-18T10:39:10Z</dcterms:modified>
</cp:coreProperties>
</file>