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Ready4europe</a:t>
            </a:r>
            <a:endParaRPr lang="de-DE" dirty="0"/>
          </a:p>
        </p:txBody>
      </p:sp>
      <p:pic>
        <p:nvPicPr>
          <p:cNvPr id="4" name="Picture 18121210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70" y="305465"/>
            <a:ext cx="3864674" cy="373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72" y="305465"/>
            <a:ext cx="3685158" cy="18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 enthält.&#10;&#10;Automatisch generierte Beschreibu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006" y="5166550"/>
            <a:ext cx="1453578" cy="905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28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121210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9707" y="416015"/>
            <a:ext cx="1481328" cy="138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 dirty="0" err="1" smtClean="0">
                <a:solidFill>
                  <a:srgbClr val="002060"/>
                </a:solidFill>
              </a:rPr>
              <a:t>How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we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met</a:t>
            </a:r>
            <a:r>
              <a:rPr lang="de-DE" dirty="0" smtClean="0">
                <a:solidFill>
                  <a:srgbClr val="002060"/>
                </a:solidFill>
              </a:rPr>
              <a:t>… back in 2017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3" y="3053346"/>
            <a:ext cx="4837661" cy="322510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106424" y="2157212"/>
            <a:ext cx="1012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/>
              </a:rPr>
              <a:t>The </a:t>
            </a:r>
            <a:r>
              <a:rPr lang="en-US" b="1" dirty="0" smtClean="0">
                <a:effectLst/>
                <a:latin typeface="Bauhaus 93" panose="04030905020B02020C02" pitchFamily="82" charset="0"/>
              </a:rPr>
              <a:t>Entrepreneurial School Award </a:t>
            </a:r>
            <a:r>
              <a:rPr lang="en-US" b="1" dirty="0" smtClean="0">
                <a:effectLst/>
              </a:rPr>
              <a:t>(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TES Award</a:t>
            </a:r>
            <a:r>
              <a:rPr lang="en-US" b="1" dirty="0" smtClean="0">
                <a:effectLst/>
              </a:rPr>
              <a:t>) is an annual recognition of outstanding </a:t>
            </a:r>
            <a:r>
              <a:rPr lang="en-US" b="1" dirty="0" smtClean="0">
                <a:effectLst/>
              </a:rPr>
              <a:t>schools </a:t>
            </a:r>
            <a:r>
              <a:rPr lang="en-US" b="1" dirty="0" smtClean="0">
                <a:effectLst/>
              </a:rPr>
              <a:t>championing entrepreneurship education. 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7132320" y="3483864"/>
            <a:ext cx="183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TES Award in Tallin/ Estonia in November 2017</a:t>
            </a:r>
            <a:endParaRPr lang="de-DE" b="1" dirty="0"/>
          </a:p>
        </p:txBody>
      </p:sp>
      <p:pic>
        <p:nvPicPr>
          <p:cNvPr id="9" name="Picture 2" descr="Quellbild anze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453" y="2796897"/>
            <a:ext cx="1966086" cy="9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 enthält.&#10;&#10;Automatisch generierte Beschreibu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11" y="4213366"/>
            <a:ext cx="1453578" cy="905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036192" y="3196971"/>
            <a:ext cx="681756" cy="246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304025" y="2234848"/>
            <a:ext cx="2135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Partners in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smtClean="0"/>
              <a:t>Oldham/ UK</a:t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err="1" smtClean="0"/>
              <a:t>Lisbon</a:t>
            </a:r>
            <a:r>
              <a:rPr lang="de-DE" b="1" dirty="0" smtClean="0"/>
              <a:t>/ Portugal</a:t>
            </a:r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Pontedera</a:t>
            </a:r>
            <a:r>
              <a:rPr lang="de-DE" b="1" dirty="0" smtClean="0"/>
              <a:t>/ </a:t>
            </a:r>
            <a:r>
              <a:rPr lang="de-DE" b="1" dirty="0" err="1" smtClean="0"/>
              <a:t>Italy</a:t>
            </a:r>
            <a:endParaRPr lang="de-DE" b="1" dirty="0" smtClean="0"/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Portici</a:t>
            </a:r>
            <a:r>
              <a:rPr lang="de-DE" b="1" dirty="0" smtClean="0"/>
              <a:t>/ </a:t>
            </a:r>
            <a:r>
              <a:rPr lang="de-DE" b="1" dirty="0" err="1" smtClean="0"/>
              <a:t>Italy</a:t>
            </a:r>
            <a:endParaRPr lang="de-DE" b="1" dirty="0" smtClean="0"/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Targoviste</a:t>
            </a:r>
            <a:r>
              <a:rPr lang="de-DE" b="1" dirty="0" smtClean="0"/>
              <a:t>/ Romania</a:t>
            </a:r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14" name="Rechteck 13"/>
          <p:cNvSpPr/>
          <p:nvPr/>
        </p:nvSpPr>
        <p:spPr>
          <a:xfrm>
            <a:off x="4105564" y="4006958"/>
            <a:ext cx="625151" cy="433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18121210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9707" y="416015"/>
            <a:ext cx="1481328" cy="138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002060"/>
                </a:solidFill>
              </a:rPr>
              <a:t>Project Start in September 2018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9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453" y="2796897"/>
            <a:ext cx="1966086" cy="9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 enthält.&#10;&#10;Automatisch generierte Beschreibu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11" y="4213366"/>
            <a:ext cx="1453578" cy="905066"/>
          </a:xfrm>
          <a:prstGeom prst="rect">
            <a:avLst/>
          </a:prstGeom>
          <a:noFill/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215" y="1863283"/>
            <a:ext cx="6017514" cy="4700166"/>
          </a:xfrm>
          <a:prstGeom prst="rect">
            <a:avLst/>
          </a:prstGeom>
        </p:spPr>
      </p:pic>
      <p:pic>
        <p:nvPicPr>
          <p:cNvPr id="21" name="Picture 2" descr="https://twinspace.etwinning.net/files/collabspace/0/10/810/76810/images/b3efde2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45042" y="4665899"/>
            <a:ext cx="568470" cy="5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winspace.etwinning.net/files/collabspace/0/10/810/76810/images/bd12a7d3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61" y="5701277"/>
            <a:ext cx="769034" cy="3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winspace.etwinning.net/files/collabspace/0/10/810/76810/images/bce019a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00" y="4895398"/>
            <a:ext cx="412361" cy="5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twinspace.etwinning.net/files/collabspace/0/10/810/76810/images/c8b40cd6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85" y="5249814"/>
            <a:ext cx="717162" cy="3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 descr="Ein Bild, das Text enthält.&#10;&#10;Automatisch generierte Beschreibu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68" y="3795300"/>
            <a:ext cx="574389" cy="375434"/>
          </a:xfrm>
          <a:prstGeom prst="rect">
            <a:avLst/>
          </a:prstGeom>
          <a:noFill/>
        </p:spPr>
      </p:pic>
      <p:pic>
        <p:nvPicPr>
          <p:cNvPr id="2058" name="Picture 10" descr="North Chaddert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47" y="2976465"/>
            <a:ext cx="895301" cy="2347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9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9" y="2286000"/>
            <a:ext cx="7877276" cy="4023360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002060"/>
                </a:solidFill>
              </a:rPr>
              <a:t>Students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should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countries/ </a:t>
            </a:r>
            <a:r>
              <a:rPr lang="de-DE" dirty="0" err="1" smtClean="0"/>
              <a:t>cities</a:t>
            </a:r>
            <a:r>
              <a:rPr lang="de-DE" dirty="0" smtClean="0"/>
              <a:t>/ </a:t>
            </a:r>
            <a:r>
              <a:rPr lang="de-DE" dirty="0" err="1" smtClean="0"/>
              <a:t>schools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get</a:t>
            </a:r>
            <a:r>
              <a:rPr lang="de-DE" dirty="0" smtClean="0"/>
              <a:t> an </a:t>
            </a:r>
            <a:r>
              <a:rPr lang="de-DE" dirty="0" err="1" smtClean="0"/>
              <a:t>insight</a:t>
            </a:r>
            <a:r>
              <a:rPr lang="de-DE" dirty="0" smtClean="0"/>
              <a:t> in </a:t>
            </a:r>
            <a:r>
              <a:rPr lang="de-DE" dirty="0" err="1" smtClean="0"/>
              <a:t>everyday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countries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in host </a:t>
            </a:r>
            <a:r>
              <a:rPr lang="de-DE" dirty="0" err="1" smtClean="0"/>
              <a:t>families</a:t>
            </a:r>
            <a:r>
              <a:rPr lang="de-DE" dirty="0" smtClean="0"/>
              <a:t>,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etc.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overcome</a:t>
            </a:r>
            <a:r>
              <a:rPr lang="de-DE" dirty="0" smtClean="0"/>
              <a:t> </a:t>
            </a:r>
            <a:r>
              <a:rPr lang="de-DE" dirty="0" err="1" smtClean="0"/>
              <a:t>prejudice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stereotypes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l</a:t>
            </a:r>
            <a:r>
              <a:rPr lang="de-DE" dirty="0" err="1" smtClean="0"/>
              <a:t>earn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b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jobs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b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manage a </a:t>
            </a:r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interview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Picture 18121210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9707" y="416015"/>
            <a:ext cx="1481328" cy="138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120299" y="53093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002060"/>
                </a:solidFill>
              </a:rPr>
              <a:t>Objects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Ready4euroe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9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453" y="2796897"/>
            <a:ext cx="1966086" cy="9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 enthält.&#10;&#10;Automatisch generierte Beschreibu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11" y="4213366"/>
            <a:ext cx="1453578" cy="905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36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9" y="2286000"/>
            <a:ext cx="7877276" cy="402336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0099"/>
                </a:solidFill>
              </a:rPr>
              <a:t>Year 1</a:t>
            </a:r>
            <a:r>
              <a:rPr lang="de-DE" b="1" dirty="0" smtClean="0"/>
              <a:t>: 5 </a:t>
            </a:r>
            <a:r>
              <a:rPr lang="de-DE" b="1" dirty="0" err="1" smtClean="0"/>
              <a:t>students</a:t>
            </a:r>
            <a:r>
              <a:rPr lang="de-DE" b="1" dirty="0" smtClean="0"/>
              <a:t> plus </a:t>
            </a:r>
            <a:r>
              <a:rPr lang="de-DE" b="1" dirty="0" err="1" smtClean="0"/>
              <a:t>teachers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each</a:t>
            </a:r>
            <a:r>
              <a:rPr lang="de-DE" b="1" dirty="0" smtClean="0"/>
              <a:t> </a:t>
            </a:r>
            <a:r>
              <a:rPr lang="de-DE" b="1" dirty="0" err="1" smtClean="0"/>
              <a:t>country</a:t>
            </a:r>
            <a:r>
              <a:rPr lang="de-DE" b="1" dirty="0" smtClean="0"/>
              <a:t> </a:t>
            </a:r>
            <a:r>
              <a:rPr lang="de-DE" b="1" dirty="0" err="1" smtClean="0"/>
              <a:t>would</a:t>
            </a:r>
            <a:r>
              <a:rPr lang="de-DE" b="1" dirty="0" smtClean="0"/>
              <a:t> </a:t>
            </a:r>
            <a:r>
              <a:rPr lang="de-DE" b="1" dirty="0" err="1" smtClean="0"/>
              <a:t>meet</a:t>
            </a:r>
            <a:r>
              <a:rPr lang="de-DE" b="1" dirty="0" smtClean="0"/>
              <a:t> in </a:t>
            </a:r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b="1" dirty="0" err="1" smtClean="0"/>
              <a:t>partner</a:t>
            </a:r>
            <a:r>
              <a:rPr lang="de-DE" b="1" dirty="0" smtClean="0"/>
              <a:t> </a:t>
            </a:r>
            <a:r>
              <a:rPr lang="de-DE" b="1" dirty="0" err="1" smtClean="0"/>
              <a:t>school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work</a:t>
            </a:r>
            <a:r>
              <a:rPr lang="de-DE" b="1" dirty="0" smtClean="0"/>
              <a:t> on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following</a:t>
            </a:r>
            <a:r>
              <a:rPr lang="de-DE" b="1" dirty="0" smtClean="0"/>
              <a:t> </a:t>
            </a:r>
            <a:r>
              <a:rPr lang="de-DE" b="1" dirty="0" err="1" smtClean="0"/>
              <a:t>topics</a:t>
            </a:r>
            <a:r>
              <a:rPr lang="de-DE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countries (</a:t>
            </a:r>
            <a:r>
              <a:rPr lang="de-DE" dirty="0" err="1" smtClean="0"/>
              <a:t>Pontedera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Overcoming</a:t>
            </a:r>
            <a:r>
              <a:rPr lang="de-DE" dirty="0" smtClean="0"/>
              <a:t> </a:t>
            </a:r>
            <a:r>
              <a:rPr lang="de-DE" dirty="0" err="1" smtClean="0"/>
              <a:t>prejudice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stereotypes (</a:t>
            </a:r>
            <a:r>
              <a:rPr lang="de-DE" dirty="0" err="1" smtClean="0"/>
              <a:t>Lisbon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Learning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every-day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countries (Romania)</a:t>
            </a:r>
          </a:p>
          <a:p>
            <a:endParaRPr lang="de-DE" dirty="0"/>
          </a:p>
        </p:txBody>
      </p:sp>
      <p:pic>
        <p:nvPicPr>
          <p:cNvPr id="4" name="Picture 18121210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9707" y="416015"/>
            <a:ext cx="1481328" cy="138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120299" y="53093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>
                <a:solidFill>
                  <a:srgbClr val="002060"/>
                </a:solidFill>
              </a:rPr>
              <a:t>structure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Ready4euroe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9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453" y="2796897"/>
            <a:ext cx="1966086" cy="9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 enthält.&#10;&#10;Automatisch generierte Beschreibu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11" y="4213366"/>
            <a:ext cx="1453578" cy="905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58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121210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9707" y="416015"/>
            <a:ext cx="1481328" cy="138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120299" y="53093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>
                <a:solidFill>
                  <a:srgbClr val="002060"/>
                </a:solidFill>
              </a:rPr>
              <a:t>Structure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Ready4euroe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9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328" y="2828836"/>
            <a:ext cx="1966086" cy="9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 enthält.&#10;&#10;Automatisch generierte Beschreibu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11" y="4213366"/>
            <a:ext cx="1453578" cy="905066"/>
          </a:xfrm>
          <a:prstGeom prst="rect">
            <a:avLst/>
          </a:prstGeom>
          <a:noFill/>
        </p:spPr>
      </p:pic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973029" y="2201686"/>
            <a:ext cx="7877276" cy="402336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0099"/>
                </a:solidFill>
              </a:rPr>
              <a:t>Year 2</a:t>
            </a:r>
            <a:r>
              <a:rPr lang="de-DE" b="1" dirty="0" smtClean="0"/>
              <a:t>: 5 </a:t>
            </a:r>
            <a:r>
              <a:rPr lang="de-DE" b="1" dirty="0" err="1" smtClean="0"/>
              <a:t>students</a:t>
            </a:r>
            <a:r>
              <a:rPr lang="de-DE" b="1" dirty="0" smtClean="0"/>
              <a:t> plus </a:t>
            </a:r>
            <a:r>
              <a:rPr lang="de-DE" b="1" dirty="0" err="1" smtClean="0"/>
              <a:t>teachers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each</a:t>
            </a:r>
            <a:r>
              <a:rPr lang="de-DE" b="1" dirty="0" smtClean="0"/>
              <a:t> </a:t>
            </a:r>
            <a:r>
              <a:rPr lang="de-DE" b="1" dirty="0" err="1" smtClean="0"/>
              <a:t>country</a:t>
            </a:r>
            <a:r>
              <a:rPr lang="de-DE" b="1" dirty="0" smtClean="0"/>
              <a:t> </a:t>
            </a:r>
            <a:r>
              <a:rPr lang="de-DE" b="1" dirty="0" err="1" smtClean="0"/>
              <a:t>would</a:t>
            </a:r>
            <a:r>
              <a:rPr lang="de-DE" b="1" dirty="0" smtClean="0"/>
              <a:t> </a:t>
            </a:r>
            <a:r>
              <a:rPr lang="de-DE" b="1" dirty="0" err="1" smtClean="0"/>
              <a:t>meet</a:t>
            </a:r>
            <a:r>
              <a:rPr lang="de-DE" b="1" dirty="0" smtClean="0"/>
              <a:t> in </a:t>
            </a:r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b="1" dirty="0" err="1" smtClean="0"/>
              <a:t>partner</a:t>
            </a:r>
            <a:r>
              <a:rPr lang="de-DE" b="1" dirty="0" smtClean="0"/>
              <a:t> </a:t>
            </a:r>
            <a:r>
              <a:rPr lang="de-DE" b="1" dirty="0" err="1" smtClean="0"/>
              <a:t>school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work</a:t>
            </a:r>
            <a:r>
              <a:rPr lang="de-DE" b="1" dirty="0" smtClean="0"/>
              <a:t> on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following</a:t>
            </a:r>
            <a:r>
              <a:rPr lang="de-DE" b="1" dirty="0" smtClean="0"/>
              <a:t> </a:t>
            </a:r>
            <a:r>
              <a:rPr lang="de-DE" b="1" dirty="0" err="1" smtClean="0"/>
              <a:t>topics</a:t>
            </a:r>
            <a:r>
              <a:rPr lang="de-DE" b="1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u="sng" dirty="0" err="1"/>
              <a:t>Applying</a:t>
            </a:r>
            <a:r>
              <a:rPr lang="de-DE" u="sng" dirty="0"/>
              <a:t> </a:t>
            </a:r>
            <a:r>
              <a:rPr lang="de-DE" u="sng" dirty="0" err="1"/>
              <a:t>for</a:t>
            </a:r>
            <a:r>
              <a:rPr lang="de-DE" u="sng" dirty="0"/>
              <a:t> a </a:t>
            </a:r>
            <a:r>
              <a:rPr lang="de-DE" u="sng" dirty="0" err="1"/>
              <a:t>job</a:t>
            </a:r>
            <a:r>
              <a:rPr lang="de-DE" u="sng" dirty="0"/>
              <a:t> in </a:t>
            </a:r>
            <a:r>
              <a:rPr lang="de-DE" u="sng" dirty="0" err="1"/>
              <a:t>the</a:t>
            </a:r>
            <a:r>
              <a:rPr lang="de-DE" u="sng" dirty="0"/>
              <a:t> </a:t>
            </a:r>
            <a:r>
              <a:rPr lang="de-DE" u="sng" dirty="0" err="1"/>
              <a:t>partner</a:t>
            </a:r>
            <a:r>
              <a:rPr lang="de-DE" u="sng" dirty="0"/>
              <a:t>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Writing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smtClean="0"/>
              <a:t>CV (Germany)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Writing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letter</a:t>
            </a:r>
            <a:r>
              <a:rPr lang="de-DE" dirty="0"/>
              <a:t>/ </a:t>
            </a:r>
            <a:r>
              <a:rPr lang="de-DE" dirty="0" err="1"/>
              <a:t>motivation</a:t>
            </a:r>
            <a:r>
              <a:rPr lang="de-DE" dirty="0"/>
              <a:t> </a:t>
            </a:r>
            <a:r>
              <a:rPr lang="de-DE" dirty="0" err="1" smtClean="0"/>
              <a:t>letter</a:t>
            </a:r>
            <a:r>
              <a:rPr lang="de-DE" dirty="0" smtClean="0"/>
              <a:t> (</a:t>
            </a:r>
            <a:r>
              <a:rPr lang="de-DE" dirty="0" err="1" smtClean="0"/>
              <a:t>Portici</a:t>
            </a:r>
            <a:r>
              <a:rPr lang="de-DE" dirty="0" smtClean="0"/>
              <a:t>)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Managing a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smtClean="0"/>
              <a:t>interview (Oldham)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18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745023" cy="4023360"/>
          </a:xfrm>
        </p:spPr>
        <p:txBody>
          <a:bodyPr/>
          <a:lstStyle/>
          <a:p>
            <a:r>
              <a:rPr lang="de-DE" u="sng" dirty="0" err="1" smtClean="0"/>
              <a:t>We</a:t>
            </a:r>
            <a:r>
              <a:rPr lang="de-DE" u="sng" dirty="0" smtClean="0"/>
              <a:t> </a:t>
            </a:r>
            <a:r>
              <a:rPr lang="de-DE" u="sng" dirty="0" err="1" smtClean="0"/>
              <a:t>can</a:t>
            </a:r>
            <a:r>
              <a:rPr lang="de-DE" u="sng" dirty="0" smtClean="0"/>
              <a:t> </a:t>
            </a:r>
            <a:r>
              <a:rPr lang="de-DE" u="sng" dirty="0" err="1" smtClean="0"/>
              <a:t>look</a:t>
            </a:r>
            <a:r>
              <a:rPr lang="de-DE" u="sng" dirty="0" smtClean="0"/>
              <a:t> back </a:t>
            </a:r>
            <a:r>
              <a:rPr lang="de-DE" u="sng" dirty="0" err="1" smtClean="0"/>
              <a:t>to</a:t>
            </a:r>
            <a:r>
              <a:rPr lang="de-DE" u="sng" dirty="0" smtClean="0"/>
              <a:t>…….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75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travelling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host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More </a:t>
            </a:r>
            <a:r>
              <a:rPr lang="de-DE" dirty="0" err="1" smtClean="0"/>
              <a:t>than</a:t>
            </a:r>
            <a:r>
              <a:rPr lang="de-DE" dirty="0" smtClean="0"/>
              <a:t> 200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35 </a:t>
            </a:r>
            <a:r>
              <a:rPr lang="de-DE" dirty="0" err="1" smtClean="0"/>
              <a:t>teachers</a:t>
            </a:r>
            <a:r>
              <a:rPr lang="de-DE" dirty="0" smtClean="0"/>
              <a:t> </a:t>
            </a:r>
            <a:r>
              <a:rPr lang="de-DE" dirty="0" err="1" smtClean="0"/>
              <a:t>travelling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2 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mobilities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We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improved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our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language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skills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our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intercultural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competences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gained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b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practical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knowledge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…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and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had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tons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of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fun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</a:t>
            </a:r>
            <a:endParaRPr lang="de-DE" dirty="0" smtClean="0">
              <a:solidFill>
                <a:srgbClr val="C00000"/>
              </a:solidFill>
            </a:endParaRPr>
          </a:p>
          <a:p>
            <a:endParaRPr lang="de-DE" dirty="0"/>
          </a:p>
        </p:txBody>
      </p:sp>
      <p:pic>
        <p:nvPicPr>
          <p:cNvPr id="4" name="Picture 18121210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9707" y="416015"/>
            <a:ext cx="1481328" cy="138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120299" y="53093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>
                <a:solidFill>
                  <a:srgbClr val="002060"/>
                </a:solidFill>
              </a:rPr>
              <a:t>Results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9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453" y="2796897"/>
            <a:ext cx="1966086" cy="9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 enthält.&#10;&#10;Automatisch generierte Beschreibu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11" y="4213366"/>
            <a:ext cx="1453578" cy="905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593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228</Words>
  <Application>Microsoft Office PowerPoint</Application>
  <PresentationFormat>Breitbild</PresentationFormat>
  <Paragraphs>40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Bauhaus 93</vt:lpstr>
      <vt:lpstr>Tw Cen MT</vt:lpstr>
      <vt:lpstr>Tw Cen MT Condensed</vt:lpstr>
      <vt:lpstr>Wingdings</vt:lpstr>
      <vt:lpstr>Wingdings 3</vt:lpstr>
      <vt:lpstr>Integral</vt:lpstr>
      <vt:lpstr>Ready4europe</vt:lpstr>
      <vt:lpstr>How we met… back in 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BBS Wirtschaft Bad Kreuznach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Ready4europe</dc:title>
  <dc:creator>Barkanowitz, Esther</dc:creator>
  <cp:lastModifiedBy>Barkanowitz, Esther</cp:lastModifiedBy>
  <cp:revision>8</cp:revision>
  <dcterms:created xsi:type="dcterms:W3CDTF">2021-10-06T19:42:59Z</dcterms:created>
  <dcterms:modified xsi:type="dcterms:W3CDTF">2021-10-06T20:52:39Z</dcterms:modified>
</cp:coreProperties>
</file>