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90" r:id="rId2"/>
    <p:sldId id="288" r:id="rId3"/>
    <p:sldId id="287" r:id="rId4"/>
    <p:sldId id="262" r:id="rId5"/>
    <p:sldId id="306" r:id="rId6"/>
    <p:sldId id="289" r:id="rId7"/>
    <p:sldId id="291" r:id="rId8"/>
    <p:sldId id="292" r:id="rId9"/>
    <p:sldId id="293" r:id="rId10"/>
    <p:sldId id="294" r:id="rId11"/>
    <p:sldId id="296" r:id="rId12"/>
    <p:sldId id="302" r:id="rId13"/>
    <p:sldId id="303" r:id="rId14"/>
    <p:sldId id="304" r:id="rId15"/>
    <p:sldId id="305" r:id="rId16"/>
    <p:sldId id="300" r:id="rId17"/>
    <p:sldId id="301" r:id="rId18"/>
    <p:sldId id="295" r:id="rId19"/>
    <p:sldId id="307" r:id="rId20"/>
  </p:sldIdLst>
  <p:sldSz cx="9144000" cy="6858000" type="screen4x3"/>
  <p:notesSz cx="6797675" cy="9926638"/>
  <p:embeddedFontLst>
    <p:embeddedFont>
      <p:font typeface="Calibri" panose="020F0502020204030204" pitchFamily="34" charset="0"/>
      <p:regular r:id="rId22"/>
      <p:bold r:id="rId23"/>
      <p:italic r:id="rId24"/>
      <p:boldItalic r:id="rId25"/>
    </p:embeddedFont>
    <p:embeddedFont>
      <p:font typeface="Bookman Old Style" panose="02050604050505020204" pitchFamily="18" charset="0"/>
      <p:regular r:id="rId26"/>
      <p:bold r:id="rId27"/>
      <p:italic r:id="rId28"/>
      <p:boldItalic r:id="rId29"/>
    </p:embeddedFont>
    <p:embeddedFont>
      <p:font typeface="Algerian" panose="04020705040A02060702" pitchFamily="82" charset="0"/>
      <p:regular r:id="rId30"/>
    </p:embeddedFont>
  </p:embeddedFontLst>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99FF99"/>
    <a:srgbClr val="CCFFFF"/>
    <a:srgbClr val="A9EDFD"/>
    <a:srgbClr val="66CCFF"/>
    <a:srgbClr val="8CE7FC"/>
    <a:srgbClr val="ABEFFF"/>
    <a:srgbClr val="68BFF4"/>
    <a:srgbClr val="CC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 z motywem 2 — Ak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3223" autoAdjust="0"/>
  </p:normalViewPr>
  <p:slideViewPr>
    <p:cSldViewPr>
      <p:cViewPr>
        <p:scale>
          <a:sx n="81" d="100"/>
          <a:sy n="81" d="100"/>
        </p:scale>
        <p:origin x="-864"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1719A9D-3CD5-4007-BEAC-9E978595ED17}" type="datetimeFigureOut">
              <a:rPr lang="pl-PL"/>
              <a:pPr>
                <a:defRPr/>
              </a:pPr>
              <a:t>2018-02-13</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2266F7-7FCD-4AD7-BB92-28AFC3ED6650}" type="slidenum">
              <a:rPr lang="pl-PL"/>
              <a:pPr>
                <a:defRPr/>
              </a:pPr>
              <a:t>‹#›</a:t>
            </a:fld>
            <a:endParaRPr lang="pl-PL"/>
          </a:p>
        </p:txBody>
      </p:sp>
    </p:spTree>
    <p:extLst>
      <p:ext uri="{BB962C8B-B14F-4D97-AF65-F5344CB8AC3E}">
        <p14:creationId xmlns:p14="http://schemas.microsoft.com/office/powerpoint/2010/main" val="1837851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D2266F7-7FCD-4AD7-BB92-28AFC3ED6650}" type="slidenum">
              <a:rPr lang="pl-PL" smtClean="0"/>
              <a:pPr>
                <a:defRPr/>
              </a:pPr>
              <a:t>1</a:t>
            </a:fld>
            <a:endParaRPr lang="pl-PL"/>
          </a:p>
        </p:txBody>
      </p:sp>
    </p:spTree>
    <p:extLst>
      <p:ext uri="{BB962C8B-B14F-4D97-AF65-F5344CB8AC3E}">
        <p14:creationId xmlns:p14="http://schemas.microsoft.com/office/powerpoint/2010/main" val="161803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D2266F7-7FCD-4AD7-BB92-28AFC3ED6650}" type="slidenum">
              <a:rPr lang="pl-PL" smtClean="0"/>
              <a:pPr>
                <a:defRPr/>
              </a:pPr>
              <a:t>4</a:t>
            </a:fld>
            <a:endParaRPr lang="pl-PL"/>
          </a:p>
        </p:txBody>
      </p:sp>
    </p:spTree>
    <p:extLst>
      <p:ext uri="{BB962C8B-B14F-4D97-AF65-F5344CB8AC3E}">
        <p14:creationId xmlns:p14="http://schemas.microsoft.com/office/powerpoint/2010/main" val="190741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p:txBody>
          <a:bodyPr/>
          <a:lstStyle>
            <a:lvl1pPr>
              <a:defRPr/>
            </a:lvl1pPr>
          </a:lstStyle>
          <a:p>
            <a:pPr>
              <a:defRPr/>
            </a:pPr>
            <a:fld id="{40E7DE31-0EFB-4692-87C8-0380D75A0E55}" type="datetimeFigureOut">
              <a:rPr lang="pl-PL"/>
              <a:pPr>
                <a:defRPr/>
              </a:pPr>
              <a:t>2018-02-13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68B9DDC-D8C4-472F-9847-248E41C43ACC}"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0D92B74D-F50B-4DCB-9FA6-83852E1E20DC}" type="datetimeFigureOut">
              <a:rPr lang="pl-PL"/>
              <a:pPr>
                <a:defRPr/>
              </a:pPr>
              <a:t>2018-02-13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72CDD68-AD1B-4A40-86F1-AA4BD021DB0F}"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34269394-CBB3-4550-8A9B-2E7415E928B0}" type="datetimeFigureOut">
              <a:rPr lang="pl-PL"/>
              <a:pPr>
                <a:defRPr/>
              </a:pPr>
              <a:t>2018-02-13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AA69451-8D96-4833-8C31-13B08B83C49C}"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pl-PL" dirty="0"/>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lvl1pPr>
              <a:defRPr/>
            </a:lvl1pPr>
          </a:lstStyle>
          <a:p>
            <a:pPr>
              <a:defRPr/>
            </a:pPr>
            <a:fld id="{09B4C9A7-9B50-41BD-B21B-4BB4F6D7A021}" type="datetimeFigureOut">
              <a:rPr lang="pl-PL"/>
              <a:pPr>
                <a:defRPr/>
              </a:pPr>
              <a:t>2018-02-13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99DF4B2-583E-437F-B88E-14B228823684}"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dirty="0" smtClean="0"/>
              <a:t>Kliknij, aby edytować styl</a:t>
            </a:r>
            <a:endParaRPr lang="pl-PL" dirty="0"/>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C07E25A1-BCF5-4708-85A9-82E60C73DAD4}" type="datetimeFigureOut">
              <a:rPr lang="pl-PL"/>
              <a:pPr>
                <a:defRPr/>
              </a:pPr>
              <a:t>2018-02-13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69B00A4-B5ED-4E63-B327-80ABF5364AA0}"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pl-PL" dirty="0"/>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374C6227-8861-449D-B0EE-9A39594BBAA7}" type="datetimeFigureOut">
              <a:rPr lang="pl-PL"/>
              <a:pPr>
                <a:defRPr/>
              </a:pPr>
              <a:t>2018-02-13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676F6822-6D38-4DF1-94D2-790D6D112451}"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FADB6D7A-E635-4887-B7ED-92264F149799}" type="datetimeFigureOut">
              <a:rPr lang="pl-PL"/>
              <a:pPr>
                <a:defRPr/>
              </a:pPr>
              <a:t>2018-02-13</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4F791DDF-FC18-47B7-91F5-D3C88C606161}"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51D20E33-6AFE-41E0-8BE2-4264249D2C54}" type="datetimeFigureOut">
              <a:rPr lang="pl-PL"/>
              <a:pPr>
                <a:defRPr/>
              </a:pPr>
              <a:t>2018-02-13</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3D0EB71E-B987-48FB-ABF9-C12D48884B44}"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4E30D60B-2B6C-4CAD-871E-F350E5B78A25}" type="datetimeFigureOut">
              <a:rPr lang="pl-PL"/>
              <a:pPr>
                <a:defRPr/>
              </a:pPr>
              <a:t>2018-02-13</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C6CD92F3-4F64-49BA-A139-3CEDE7C93366}"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D69DEB74-ECF7-4146-9CC0-2417A4009115}" type="datetimeFigureOut">
              <a:rPr lang="pl-PL"/>
              <a:pPr>
                <a:defRPr/>
              </a:pPr>
              <a:t>2018-02-13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8C2AF8D-99D2-4CBC-AB7C-5B8363019948}"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BD44828B-5FC4-4DE7-9EF3-458D78641A88}" type="datetimeFigureOut">
              <a:rPr lang="pl-PL"/>
              <a:pPr>
                <a:defRPr/>
              </a:pPr>
              <a:t>2018-02-13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9029E45-F33B-48B2-B277-278DACB1669D}" type="slidenum">
              <a:rPr lang="pl-PL"/>
              <a:pPr>
                <a:defRPr/>
              </a:pPr>
              <a:t>‹#›</a:t>
            </a:fld>
            <a:endParaRPr lang="pl-PL"/>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3554"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23555"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5B735F-6A86-4FD4-86D7-ED7831BB0EED}" type="datetimeFigureOut">
              <a:rPr lang="pl-PL"/>
              <a:pPr>
                <a:defRPr/>
              </a:pPr>
              <a:t>2018-02-13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5E05E3-6BC5-4D8E-A1B1-7788BA34216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p7.elk.edu.p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OA9-DFqFfE"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pribo-epb.elk.pl/pl/99-Nasze_Inwestycje/34-Ukonczone/138-Stadion_Miejski/4.html" TargetMode="External"/><Relationship Id="rId13" Type="http://schemas.openxmlformats.org/officeDocument/2006/relationships/hyperlink" Target="https://pl.wikipedia.org/wiki/Miejska_Biblioteka_Publiczna_w_E%C5%82ku" TargetMode="External"/><Relationship Id="rId18" Type="http://schemas.openxmlformats.org/officeDocument/2006/relationships/hyperlink" Target="http://www.staryspichlerz.pl/?mact=News,cntnt01,detail,0&amp;cntnt01articleid=13&amp;cntnt01origid=64&amp;cntnt01returnid=60" TargetMode="External"/><Relationship Id="rId26" Type="http://schemas.openxmlformats.org/officeDocument/2006/relationships/hyperlink" Target="http://mapio.net/s/63251959/" TargetMode="External"/><Relationship Id="rId3" Type="http://schemas.openxmlformats.org/officeDocument/2006/relationships/hyperlink" Target="http://www.zamki.pl/?idzamku=elk" TargetMode="External"/><Relationship Id="rId21" Type="http://schemas.openxmlformats.org/officeDocument/2006/relationships/hyperlink" Target="http://instalator.bianconeri.co.uk/realizacje.php" TargetMode="External"/><Relationship Id="rId7" Type="http://schemas.openxmlformats.org/officeDocument/2006/relationships/hyperlink" Target="http://mosir.elk.pl/park-wodny/plywalnia/" TargetMode="External"/><Relationship Id="rId12" Type="http://schemas.openxmlformats.org/officeDocument/2006/relationships/hyperlink" Target="http://wirtualne.miasto.elk.pl/blog/2014/08/04/elckie-centrum-kultury/" TargetMode="External"/><Relationship Id="rId17" Type="http://schemas.openxmlformats.org/officeDocument/2006/relationships/hyperlink" Target="http://www.dzieckowpodrozy.pl/elcka-kolej-waskotorowa-mazury-ceny/" TargetMode="External"/><Relationship Id="rId25" Type="http://schemas.openxmlformats.org/officeDocument/2006/relationships/hyperlink" Target="http://wirtualne.miasto.elk.pl/blog/author/admin?print=print-page" TargetMode="External"/><Relationship Id="rId2" Type="http://schemas.openxmlformats.org/officeDocument/2006/relationships/hyperlink" Target="http://elk-lyck.blogspot.com/" TargetMode="External"/><Relationship Id="rId16" Type="http://schemas.openxmlformats.org/officeDocument/2006/relationships/hyperlink" Target="http://www.krainajacwingow.pl/ekw-318.htm" TargetMode="External"/><Relationship Id="rId20" Type="http://schemas.openxmlformats.org/officeDocument/2006/relationships/hyperlink" Target="http://www.rikoooo.com/fr/forum/217/42130" TargetMode="External"/><Relationship Id="rId1" Type="http://schemas.openxmlformats.org/officeDocument/2006/relationships/slideLayout" Target="../slideLayouts/slideLayout2.xml"/><Relationship Id="rId6" Type="http://schemas.openxmlformats.org/officeDocument/2006/relationships/hyperlink" Target="http://leksykonkultury.ceik.eu/index.php/E%C5%82k,_Ogie%C5%84_&amp;_Woda_2011" TargetMode="External"/><Relationship Id="rId11" Type="http://schemas.openxmlformats.org/officeDocument/2006/relationships/hyperlink" Target="http://www.cyrkulewski.pl/travel/view/elks-small.html" TargetMode="External"/><Relationship Id="rId24" Type="http://schemas.openxmlformats.org/officeDocument/2006/relationships/hyperlink" Target="http://www.elk.mm.pl/~mikolajzelku/index_pliki/Fotki-Elku/Miasto_fotki.htm" TargetMode="External"/><Relationship Id="rId5" Type="http://schemas.openxmlformats.org/officeDocument/2006/relationships/hyperlink" Target="http://www.mazurskiezawodybalonowe.pl/galeria2.php" TargetMode="External"/><Relationship Id="rId15" Type="http://schemas.openxmlformats.org/officeDocument/2006/relationships/hyperlink" Target="http://www.elk.pl/aktualnosci-wpis/966/powstanie-warszawskie-71-rocznica" TargetMode="External"/><Relationship Id="rId23" Type="http://schemas.openxmlformats.org/officeDocument/2006/relationships/hyperlink" Target="http://www.mapofpoland.net/Elk,photo,6167,Water-tower.html" TargetMode="External"/><Relationship Id="rId28" Type="http://schemas.openxmlformats.org/officeDocument/2006/relationships/hyperlink" Target="http://www.sadistic.pl/fotki-miast-z-lotu-ptaka-vt207789,30.htm" TargetMode="External"/><Relationship Id="rId10" Type="http://schemas.openxmlformats.org/officeDocument/2006/relationships/hyperlink" Target="http://www.digart.pl/praca/7388057/Elcka_promenada.html" TargetMode="External"/><Relationship Id="rId19" Type="http://schemas.openxmlformats.org/officeDocument/2006/relationships/hyperlink" Target="http://elk.wm.pl/2102-5793,Elk-Zamek-krzyzacki,44517.html" TargetMode="External"/><Relationship Id="rId4" Type="http://schemas.openxmlformats.org/officeDocument/2006/relationships/hyperlink" Target="http://mazurytravel.com.pl/region/elk-miasto-i-powiat" TargetMode="External"/><Relationship Id="rId9" Type="http://schemas.openxmlformats.org/officeDocument/2006/relationships/hyperlink" Target="http://www.egoturystyka.pl/portal.php?aid=12692859094ba7c41534e1d" TargetMode="External"/><Relationship Id="rId14" Type="http://schemas.openxmlformats.org/officeDocument/2006/relationships/hyperlink" Target="http://andkus.republika.pl/galeria.htm" TargetMode="External"/><Relationship Id="rId22" Type="http://schemas.openxmlformats.org/officeDocument/2006/relationships/hyperlink" Target="http://pxm.pl/index.php?menu=realizations" TargetMode="External"/><Relationship Id="rId27" Type="http://schemas.openxmlformats.org/officeDocument/2006/relationships/hyperlink" Target="https://pl.wikipedia.org/wiki/Flaga_E%C5%82k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smtClean="0">
                <a:solidFill>
                  <a:schemeClr val="accent6">
                    <a:lumMod val="75000"/>
                  </a:schemeClr>
                </a:solidFill>
                <a:latin typeface="Algerian" panose="04020705040A02060702" pitchFamily="82" charset="0"/>
              </a:rPr>
              <a:t/>
            </a:r>
            <a:br>
              <a:rPr lang="pl-PL" sz="2800" b="1" dirty="0" smtClean="0">
                <a:solidFill>
                  <a:schemeClr val="accent6">
                    <a:lumMod val="75000"/>
                  </a:schemeClr>
                </a:solidFill>
                <a:latin typeface="Algerian" panose="04020705040A02060702" pitchFamily="82" charset="0"/>
              </a:rPr>
            </a:br>
            <a:r>
              <a:rPr lang="en-US" sz="2800" b="1" dirty="0" smtClean="0">
                <a:solidFill>
                  <a:srgbClr val="7030A0"/>
                </a:solidFill>
                <a:latin typeface="Algerian" panose="04020705040A02060702" pitchFamily="82" charset="0"/>
              </a:rPr>
              <a:t>Primary </a:t>
            </a:r>
            <a:r>
              <a:rPr lang="en-US" sz="2800" b="1" dirty="0">
                <a:solidFill>
                  <a:srgbClr val="7030A0"/>
                </a:solidFill>
                <a:latin typeface="Algerian" panose="04020705040A02060702" pitchFamily="82" charset="0"/>
              </a:rPr>
              <a:t>School </a:t>
            </a:r>
            <a:r>
              <a:rPr lang="en-US" sz="2800" b="1" dirty="0" smtClean="0">
                <a:solidFill>
                  <a:srgbClr val="7030A0"/>
                </a:solidFill>
                <a:latin typeface="Algerian" panose="04020705040A02060702" pitchFamily="82" charset="0"/>
              </a:rPr>
              <a:t>n</a:t>
            </a:r>
            <a:r>
              <a:rPr lang="pl-PL" sz="2800" b="1" dirty="0" smtClean="0">
                <a:solidFill>
                  <a:srgbClr val="7030A0"/>
                </a:solidFill>
                <a:latin typeface="Algerian" panose="04020705040A02060702" pitchFamily="82" charset="0"/>
              </a:rPr>
              <a:t>o</a:t>
            </a:r>
            <a:r>
              <a:rPr lang="en-US" sz="2800" b="1" dirty="0" smtClean="0">
                <a:solidFill>
                  <a:srgbClr val="7030A0"/>
                </a:solidFill>
                <a:latin typeface="Algerian" panose="04020705040A02060702" pitchFamily="82" charset="0"/>
              </a:rPr>
              <a:t> </a:t>
            </a:r>
            <a:r>
              <a:rPr lang="en-US" sz="2800" b="1" dirty="0">
                <a:solidFill>
                  <a:srgbClr val="7030A0"/>
                </a:solidFill>
                <a:latin typeface="Algerian" panose="04020705040A02060702" pitchFamily="82" charset="0"/>
              </a:rPr>
              <a:t>7 </a:t>
            </a:r>
            <a:r>
              <a:rPr lang="pl-PL" sz="2800" b="1" dirty="0" smtClean="0">
                <a:solidFill>
                  <a:srgbClr val="7030A0"/>
                </a:solidFill>
                <a:latin typeface="Algerian" panose="04020705040A02060702" pitchFamily="82" charset="0"/>
              </a:rPr>
              <a:t/>
            </a:r>
            <a:br>
              <a:rPr lang="pl-PL" sz="2800" b="1" dirty="0" smtClean="0">
                <a:solidFill>
                  <a:srgbClr val="7030A0"/>
                </a:solidFill>
                <a:latin typeface="Algerian" panose="04020705040A02060702" pitchFamily="82" charset="0"/>
              </a:rPr>
            </a:br>
            <a:r>
              <a:rPr lang="en-US" sz="2800" b="1" dirty="0" smtClean="0">
                <a:solidFill>
                  <a:srgbClr val="7030A0"/>
                </a:solidFill>
                <a:latin typeface="Algerian" panose="04020705040A02060702" pitchFamily="82" charset="0"/>
              </a:rPr>
              <a:t>with </a:t>
            </a:r>
            <a:r>
              <a:rPr lang="en-US" sz="2800" b="1" dirty="0">
                <a:solidFill>
                  <a:srgbClr val="7030A0"/>
                </a:solidFill>
                <a:latin typeface="Algerian" panose="04020705040A02060702" pitchFamily="82" charset="0"/>
              </a:rPr>
              <a:t>Integrated Classes in </a:t>
            </a:r>
            <a:r>
              <a:rPr lang="en-US" sz="2800" b="1" dirty="0" err="1" smtClean="0">
                <a:solidFill>
                  <a:srgbClr val="7030A0"/>
                </a:solidFill>
                <a:latin typeface="Algerian" panose="04020705040A02060702" pitchFamily="82" charset="0"/>
              </a:rPr>
              <a:t>Ełk</a:t>
            </a:r>
            <a:r>
              <a:rPr lang="en-US" sz="2800" b="1" dirty="0" smtClean="0">
                <a:solidFill>
                  <a:srgbClr val="7030A0"/>
                </a:solidFill>
                <a:latin typeface="Algerian" panose="04020705040A02060702" pitchFamily="82" charset="0"/>
              </a:rPr>
              <a:t> </a:t>
            </a:r>
            <a:r>
              <a:rPr lang="pl-PL" sz="2800" b="1" dirty="0" smtClean="0">
                <a:solidFill>
                  <a:srgbClr val="7030A0"/>
                </a:solidFill>
                <a:latin typeface="Algerian" panose="04020705040A02060702" pitchFamily="82" charset="0"/>
              </a:rPr>
              <a:t/>
            </a:r>
            <a:br>
              <a:rPr lang="pl-PL" sz="2800" b="1" dirty="0" smtClean="0">
                <a:solidFill>
                  <a:srgbClr val="7030A0"/>
                </a:solidFill>
                <a:latin typeface="Algerian" panose="04020705040A02060702" pitchFamily="82" charset="0"/>
              </a:rPr>
            </a:br>
            <a:endParaRPr lang="pl-PL" sz="2800" b="1" dirty="0">
              <a:solidFill>
                <a:srgbClr val="7030A0"/>
              </a:solidFill>
              <a:latin typeface="Algerian" panose="04020705040A02060702" pitchFamily="82" charset="0"/>
            </a:endParaRPr>
          </a:p>
        </p:txBody>
      </p:sp>
      <p:sp>
        <p:nvSpPr>
          <p:cNvPr id="3" name="Symbol zastępczy zawartości 2"/>
          <p:cNvSpPr>
            <a:spLocks noGrp="1"/>
          </p:cNvSpPr>
          <p:nvPr>
            <p:ph idx="1"/>
          </p:nvPr>
        </p:nvSpPr>
        <p:spPr>
          <a:xfrm>
            <a:off x="2339752" y="5718103"/>
            <a:ext cx="4824536" cy="789239"/>
          </a:xfrm>
        </p:spPr>
        <p:txBody>
          <a:bodyPr/>
          <a:lstStyle/>
          <a:p>
            <a:pPr marL="0" indent="0" algn="ctr">
              <a:buNone/>
            </a:pPr>
            <a:r>
              <a:rPr lang="pl-PL" dirty="0">
                <a:hlinkClick r:id="rId3"/>
              </a:rPr>
              <a:t>http://www.sp7.elk.edu.pl</a:t>
            </a:r>
            <a:r>
              <a:rPr lang="pl-PL" dirty="0" smtClean="0">
                <a:hlinkClick r:id="rId3"/>
              </a:rPr>
              <a:t>/</a:t>
            </a:r>
            <a:endParaRPr lang="pl-PL" dirty="0" smtClean="0"/>
          </a:p>
          <a:p>
            <a:pPr marL="0" indent="0" algn="ctr">
              <a:buNone/>
            </a:pPr>
            <a:endParaRPr lang="pl-PL" dirty="0" smtClean="0"/>
          </a:p>
        </p:txBody>
      </p:sp>
      <p:pic>
        <p:nvPicPr>
          <p:cNvPr id="68610" name="Picture 2" descr="http://www.sp7.elk.edu.pl/szkola_pliki/szkola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412777"/>
            <a:ext cx="6735034" cy="430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7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68610"/>
                                        </p:tgtEl>
                                        <p:attrNameLst>
                                          <p:attrName>style.visibility</p:attrName>
                                        </p:attrNameLst>
                                      </p:cBhvr>
                                      <p:to>
                                        <p:strVal val="visible"/>
                                      </p:to>
                                    </p:set>
                                    <p:animEffect transition="in" filter="fade">
                                      <p:cBhvr>
                                        <p:cTn id="13" dur="2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31805" y="476672"/>
            <a:ext cx="3412196" cy="2880320"/>
          </a:xfrm>
        </p:spPr>
        <p:txBody>
          <a:bodyPr/>
          <a:lstStyle/>
          <a:p>
            <a:r>
              <a:rPr lang="pl-PL" sz="2400" b="1" dirty="0">
                <a:solidFill>
                  <a:schemeClr val="tx2">
                    <a:lumMod val="60000"/>
                    <a:lumOff val="40000"/>
                  </a:schemeClr>
                </a:solidFill>
              </a:rPr>
              <a:t>T</a:t>
            </a:r>
            <a:r>
              <a:rPr lang="en-US" sz="2400" b="1" dirty="0" smtClean="0">
                <a:solidFill>
                  <a:schemeClr val="tx2">
                    <a:lumMod val="60000"/>
                    <a:lumOff val="40000"/>
                  </a:schemeClr>
                </a:solidFill>
              </a:rPr>
              <a:t>he </a:t>
            </a:r>
            <a:r>
              <a:rPr lang="en-US" sz="2400" b="1" dirty="0">
                <a:solidFill>
                  <a:schemeClr val="tx2">
                    <a:lumMod val="60000"/>
                    <a:lumOff val="40000"/>
                  </a:schemeClr>
                </a:solidFill>
              </a:rPr>
              <a:t>Railway </a:t>
            </a:r>
            <a:r>
              <a:rPr lang="en-US" sz="2400" b="1" dirty="0" smtClean="0">
                <a:solidFill>
                  <a:schemeClr val="tx2">
                    <a:lumMod val="60000"/>
                    <a:lumOff val="40000"/>
                  </a:schemeClr>
                </a:solidFill>
              </a:rPr>
              <a:t>Museum</a:t>
            </a:r>
            <a:r>
              <a:rPr lang="pl-PL" sz="2400" b="1" dirty="0" smtClean="0">
                <a:solidFill>
                  <a:schemeClr val="tx2">
                    <a:lumMod val="60000"/>
                    <a:lumOff val="40000"/>
                  </a:schemeClr>
                </a:solidFill>
              </a:rPr>
              <a:t> in Ełk</a:t>
            </a:r>
            <a:r>
              <a:rPr lang="pl-PL" sz="2400" b="1" dirty="0">
                <a:solidFill>
                  <a:schemeClr val="tx2">
                    <a:lumMod val="60000"/>
                    <a:lumOff val="40000"/>
                  </a:schemeClr>
                </a:solidFill>
              </a:rPr>
              <a:t> </a:t>
            </a:r>
            <a:r>
              <a:rPr lang="pl-PL" sz="2400" b="1" dirty="0" err="1" smtClean="0">
                <a:solidFill>
                  <a:schemeClr val="tx2">
                    <a:lumMod val="60000"/>
                    <a:lumOff val="40000"/>
                  </a:schemeClr>
                </a:solidFill>
              </a:rPr>
              <a:t>is</a:t>
            </a:r>
            <a:r>
              <a:rPr lang="pl-PL" sz="2400" b="1" dirty="0" smtClean="0">
                <a:solidFill>
                  <a:schemeClr val="tx2">
                    <a:lumMod val="60000"/>
                    <a:lumOff val="40000"/>
                  </a:schemeClr>
                </a:solidFill>
              </a:rPr>
              <a:t> </a:t>
            </a:r>
            <a:r>
              <a:rPr lang="en-US" sz="2400" b="1" dirty="0" smtClean="0">
                <a:solidFill>
                  <a:schemeClr val="tx2">
                    <a:lumMod val="60000"/>
                    <a:lumOff val="40000"/>
                  </a:schemeClr>
                </a:solidFill>
              </a:rPr>
              <a:t>a </a:t>
            </a:r>
            <a:r>
              <a:rPr lang="en-US" sz="2400" b="1" dirty="0">
                <a:solidFill>
                  <a:schemeClr val="tx2">
                    <a:lumMod val="60000"/>
                    <a:lumOff val="40000"/>
                  </a:schemeClr>
                </a:solidFill>
              </a:rPr>
              <a:t>vast collection of historic locomotives and engines that have been stored here since 1918. </a:t>
            </a:r>
            <a:endParaRPr lang="pl-PL" sz="2400" b="1" dirty="0">
              <a:solidFill>
                <a:schemeClr val="tx2">
                  <a:lumMod val="60000"/>
                  <a:lumOff val="40000"/>
                </a:schemeClr>
              </a:solidFill>
            </a:endParaRPr>
          </a:p>
        </p:txBody>
      </p:sp>
      <p:pic>
        <p:nvPicPr>
          <p:cNvPr id="75778" name="Picture 2" descr="Znalezione obrazy dla zapytania kolejka wąskotorowa eł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5624301" cy="3831556"/>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descr="Znalezione obrazy dla zapytania kolejka wąskotorowa eł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4221088"/>
            <a:ext cx="374715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5782" name="Picture 6" descr="Znalezione obrazy dla zapytania kolejka wąskotorowa eł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1008"/>
            <a:ext cx="443667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wipe(down)">
                                      <p:cBhvr>
                                        <p:cTn id="7" dur="797">
                                          <p:stCondLst>
                                            <p:cond delay="0"/>
                                          </p:stCondLst>
                                        </p:cTn>
                                        <p:tgtEl>
                                          <p:spTgt spid="75778"/>
                                        </p:tgtEl>
                                      </p:cBhvr>
                                    </p:animEffect>
                                    <p:anim calcmode="lin" valueType="num">
                                      <p:cBhvr>
                                        <p:cTn id="8" dur="2505" tmFilter="0,0; 0.14,0.36; 0.43,0.73; 0.71,0.91; 1.0,1.0">
                                          <p:stCondLst>
                                            <p:cond delay="0"/>
                                          </p:stCondLst>
                                        </p:cTn>
                                        <p:tgtEl>
                                          <p:spTgt spid="75778"/>
                                        </p:tgtEl>
                                        <p:attrNameLst>
                                          <p:attrName>ppt_x</p:attrName>
                                        </p:attrNameLst>
                                      </p:cBhvr>
                                      <p:tavLst>
                                        <p:tav tm="0">
                                          <p:val>
                                            <p:strVal val="#ppt_x-0.25"/>
                                          </p:val>
                                        </p:tav>
                                        <p:tav tm="100000">
                                          <p:val>
                                            <p:strVal val="#ppt_x"/>
                                          </p:val>
                                        </p:tav>
                                      </p:tavLst>
                                    </p:anim>
                                    <p:anim calcmode="lin" valueType="num">
                                      <p:cBhvr>
                                        <p:cTn id="9" dur="913" tmFilter="0.0,0.0; 0.25,0.07; 0.50,0.2; 0.75,0.467; 1.0,1.0">
                                          <p:stCondLst>
                                            <p:cond delay="0"/>
                                          </p:stCondLst>
                                        </p:cTn>
                                        <p:tgtEl>
                                          <p:spTgt spid="75778"/>
                                        </p:tgtEl>
                                        <p:attrNameLst>
                                          <p:attrName>ppt_y</p:attrName>
                                        </p:attrNameLst>
                                      </p:cBhvr>
                                      <p:tavLst>
                                        <p:tav tm="0" fmla="#ppt_y-sin(pi*$)/3">
                                          <p:val>
                                            <p:fltVal val="0.5"/>
                                          </p:val>
                                        </p:tav>
                                        <p:tav tm="100000">
                                          <p:val>
                                            <p:fltVal val="1"/>
                                          </p:val>
                                        </p:tav>
                                      </p:tavLst>
                                    </p:anim>
                                    <p:anim calcmode="lin" valueType="num">
                                      <p:cBhvr>
                                        <p:cTn id="10" dur="913" tmFilter="0, 0; 0.125,0.2665; 0.25,0.4; 0.375,0.465; 0.5,0.5;  0.625,0.535; 0.75,0.6; 0.875,0.7335; 1,1">
                                          <p:stCondLst>
                                            <p:cond delay="913"/>
                                          </p:stCondLst>
                                        </p:cTn>
                                        <p:tgtEl>
                                          <p:spTgt spid="75778"/>
                                        </p:tgtEl>
                                        <p:attrNameLst>
                                          <p:attrName>ppt_y</p:attrName>
                                        </p:attrNameLst>
                                      </p:cBhvr>
                                      <p:tavLst>
                                        <p:tav tm="0" fmla="#ppt_y-sin(pi*$)/9">
                                          <p:val>
                                            <p:fltVal val="0"/>
                                          </p:val>
                                        </p:tav>
                                        <p:tav tm="100000">
                                          <p:val>
                                            <p:fltVal val="1"/>
                                          </p:val>
                                        </p:tav>
                                      </p:tavLst>
                                    </p:anim>
                                    <p:anim calcmode="lin" valueType="num">
                                      <p:cBhvr>
                                        <p:cTn id="11" dur="456" tmFilter="0, 0; 0.125,0.2665; 0.25,0.4; 0.375,0.465; 0.5,0.5;  0.625,0.535; 0.75,0.6; 0.875,0.7335; 1,1">
                                          <p:stCondLst>
                                            <p:cond delay="1821"/>
                                          </p:stCondLst>
                                        </p:cTn>
                                        <p:tgtEl>
                                          <p:spTgt spid="75778"/>
                                        </p:tgtEl>
                                        <p:attrNameLst>
                                          <p:attrName>ppt_y</p:attrName>
                                        </p:attrNameLst>
                                      </p:cBhvr>
                                      <p:tavLst>
                                        <p:tav tm="0" fmla="#ppt_y-sin(pi*$)/27">
                                          <p:val>
                                            <p:fltVal val="0"/>
                                          </p:val>
                                        </p:tav>
                                        <p:tav tm="100000">
                                          <p:val>
                                            <p:fltVal val="1"/>
                                          </p:val>
                                        </p:tav>
                                      </p:tavLst>
                                    </p:anim>
                                    <p:anim calcmode="lin" valueType="num">
                                      <p:cBhvr>
                                        <p:cTn id="12" dur="226" tmFilter="0, 0; 0.125,0.2665; 0.25,0.4; 0.375,0.465; 0.5,0.5;  0.625,0.535; 0.75,0.6; 0.875,0.7335; 1,1">
                                          <p:stCondLst>
                                            <p:cond delay="2277"/>
                                          </p:stCondLst>
                                        </p:cTn>
                                        <p:tgtEl>
                                          <p:spTgt spid="75778"/>
                                        </p:tgtEl>
                                        <p:attrNameLst>
                                          <p:attrName>ppt_y</p:attrName>
                                        </p:attrNameLst>
                                      </p:cBhvr>
                                      <p:tavLst>
                                        <p:tav tm="0" fmla="#ppt_y-sin(pi*$)/81">
                                          <p:val>
                                            <p:fltVal val="0"/>
                                          </p:val>
                                        </p:tav>
                                        <p:tav tm="100000">
                                          <p:val>
                                            <p:fltVal val="1"/>
                                          </p:val>
                                        </p:tav>
                                      </p:tavLst>
                                    </p:anim>
                                    <p:animScale>
                                      <p:cBhvr>
                                        <p:cTn id="13" dur="36">
                                          <p:stCondLst>
                                            <p:cond delay="894"/>
                                          </p:stCondLst>
                                        </p:cTn>
                                        <p:tgtEl>
                                          <p:spTgt spid="75778"/>
                                        </p:tgtEl>
                                      </p:cBhvr>
                                      <p:to x="100000" y="60000"/>
                                    </p:animScale>
                                    <p:animScale>
                                      <p:cBhvr>
                                        <p:cTn id="14" dur="228" decel="50000">
                                          <p:stCondLst>
                                            <p:cond delay="930"/>
                                          </p:stCondLst>
                                        </p:cTn>
                                        <p:tgtEl>
                                          <p:spTgt spid="75778"/>
                                        </p:tgtEl>
                                      </p:cBhvr>
                                      <p:to x="100000" y="100000"/>
                                    </p:animScale>
                                    <p:animScale>
                                      <p:cBhvr>
                                        <p:cTn id="15" dur="36">
                                          <p:stCondLst>
                                            <p:cond delay="1804"/>
                                          </p:stCondLst>
                                        </p:cTn>
                                        <p:tgtEl>
                                          <p:spTgt spid="75778"/>
                                        </p:tgtEl>
                                      </p:cBhvr>
                                      <p:to x="100000" y="80000"/>
                                    </p:animScale>
                                    <p:animScale>
                                      <p:cBhvr>
                                        <p:cTn id="16" dur="228" decel="50000">
                                          <p:stCondLst>
                                            <p:cond delay="1840"/>
                                          </p:stCondLst>
                                        </p:cTn>
                                        <p:tgtEl>
                                          <p:spTgt spid="75778"/>
                                        </p:tgtEl>
                                      </p:cBhvr>
                                      <p:to x="100000" y="100000"/>
                                    </p:animScale>
                                    <p:animScale>
                                      <p:cBhvr>
                                        <p:cTn id="17" dur="36">
                                          <p:stCondLst>
                                            <p:cond delay="2258"/>
                                          </p:stCondLst>
                                        </p:cTn>
                                        <p:tgtEl>
                                          <p:spTgt spid="75778"/>
                                        </p:tgtEl>
                                      </p:cBhvr>
                                      <p:to x="100000" y="90000"/>
                                    </p:animScale>
                                    <p:animScale>
                                      <p:cBhvr>
                                        <p:cTn id="18" dur="228" decel="50000">
                                          <p:stCondLst>
                                            <p:cond delay="2293"/>
                                          </p:stCondLst>
                                        </p:cTn>
                                        <p:tgtEl>
                                          <p:spTgt spid="75778"/>
                                        </p:tgtEl>
                                      </p:cBhvr>
                                      <p:to x="100000" y="100000"/>
                                    </p:animScale>
                                    <p:animScale>
                                      <p:cBhvr>
                                        <p:cTn id="19" dur="36">
                                          <p:stCondLst>
                                            <p:cond delay="2486"/>
                                          </p:stCondLst>
                                        </p:cTn>
                                        <p:tgtEl>
                                          <p:spTgt spid="75778"/>
                                        </p:tgtEl>
                                      </p:cBhvr>
                                      <p:to x="100000" y="95000"/>
                                    </p:animScale>
                                    <p:animScale>
                                      <p:cBhvr>
                                        <p:cTn id="20" dur="228" decel="50000">
                                          <p:stCondLst>
                                            <p:cond delay="2522"/>
                                          </p:stCondLst>
                                        </p:cTn>
                                        <p:tgtEl>
                                          <p:spTgt spid="75778"/>
                                        </p:tgtEl>
                                      </p:cBhvr>
                                      <p:to x="100000" y="100000"/>
                                    </p:animScale>
                                  </p:childTnLst>
                                </p:cTn>
                              </p:par>
                            </p:childTnLst>
                          </p:cTn>
                        </p:par>
                        <p:par>
                          <p:cTn id="21" fill="hold">
                            <p:stCondLst>
                              <p:cond delay="2750"/>
                            </p:stCondLst>
                            <p:childTnLst>
                              <p:par>
                                <p:cTn id="22" presetID="26" presetClass="entr" presetSubtype="0" fill="hold" nodeType="afterEffect">
                                  <p:stCondLst>
                                    <p:cond delay="0"/>
                                  </p:stCondLst>
                                  <p:childTnLst>
                                    <p:set>
                                      <p:cBhvr>
                                        <p:cTn id="23" dur="1" fill="hold">
                                          <p:stCondLst>
                                            <p:cond delay="0"/>
                                          </p:stCondLst>
                                        </p:cTn>
                                        <p:tgtEl>
                                          <p:spTgt spid="75780"/>
                                        </p:tgtEl>
                                        <p:attrNameLst>
                                          <p:attrName>style.visibility</p:attrName>
                                        </p:attrNameLst>
                                      </p:cBhvr>
                                      <p:to>
                                        <p:strVal val="visible"/>
                                      </p:to>
                                    </p:set>
                                    <p:animEffect transition="in" filter="wipe(down)">
                                      <p:cBhvr>
                                        <p:cTn id="24" dur="797">
                                          <p:stCondLst>
                                            <p:cond delay="0"/>
                                          </p:stCondLst>
                                        </p:cTn>
                                        <p:tgtEl>
                                          <p:spTgt spid="75780"/>
                                        </p:tgtEl>
                                      </p:cBhvr>
                                    </p:animEffect>
                                    <p:anim calcmode="lin" valueType="num">
                                      <p:cBhvr>
                                        <p:cTn id="25" dur="2505" tmFilter="0,0; 0.14,0.36; 0.43,0.73; 0.71,0.91; 1.0,1.0">
                                          <p:stCondLst>
                                            <p:cond delay="0"/>
                                          </p:stCondLst>
                                        </p:cTn>
                                        <p:tgtEl>
                                          <p:spTgt spid="75780"/>
                                        </p:tgtEl>
                                        <p:attrNameLst>
                                          <p:attrName>ppt_x</p:attrName>
                                        </p:attrNameLst>
                                      </p:cBhvr>
                                      <p:tavLst>
                                        <p:tav tm="0">
                                          <p:val>
                                            <p:strVal val="#ppt_x-0.25"/>
                                          </p:val>
                                        </p:tav>
                                        <p:tav tm="100000">
                                          <p:val>
                                            <p:strVal val="#ppt_x"/>
                                          </p:val>
                                        </p:tav>
                                      </p:tavLst>
                                    </p:anim>
                                    <p:anim calcmode="lin" valueType="num">
                                      <p:cBhvr>
                                        <p:cTn id="26" dur="913" tmFilter="0.0,0.0; 0.25,0.07; 0.50,0.2; 0.75,0.467; 1.0,1.0">
                                          <p:stCondLst>
                                            <p:cond delay="0"/>
                                          </p:stCondLst>
                                        </p:cTn>
                                        <p:tgtEl>
                                          <p:spTgt spid="75780"/>
                                        </p:tgtEl>
                                        <p:attrNameLst>
                                          <p:attrName>ppt_y</p:attrName>
                                        </p:attrNameLst>
                                      </p:cBhvr>
                                      <p:tavLst>
                                        <p:tav tm="0" fmla="#ppt_y-sin(pi*$)/3">
                                          <p:val>
                                            <p:fltVal val="0.5"/>
                                          </p:val>
                                        </p:tav>
                                        <p:tav tm="100000">
                                          <p:val>
                                            <p:fltVal val="1"/>
                                          </p:val>
                                        </p:tav>
                                      </p:tavLst>
                                    </p:anim>
                                    <p:anim calcmode="lin" valueType="num">
                                      <p:cBhvr>
                                        <p:cTn id="27" dur="913" tmFilter="0, 0; 0.125,0.2665; 0.25,0.4; 0.375,0.465; 0.5,0.5;  0.625,0.535; 0.75,0.6; 0.875,0.7335; 1,1">
                                          <p:stCondLst>
                                            <p:cond delay="913"/>
                                          </p:stCondLst>
                                        </p:cTn>
                                        <p:tgtEl>
                                          <p:spTgt spid="75780"/>
                                        </p:tgtEl>
                                        <p:attrNameLst>
                                          <p:attrName>ppt_y</p:attrName>
                                        </p:attrNameLst>
                                      </p:cBhvr>
                                      <p:tavLst>
                                        <p:tav tm="0" fmla="#ppt_y-sin(pi*$)/9">
                                          <p:val>
                                            <p:fltVal val="0"/>
                                          </p:val>
                                        </p:tav>
                                        <p:tav tm="100000">
                                          <p:val>
                                            <p:fltVal val="1"/>
                                          </p:val>
                                        </p:tav>
                                      </p:tavLst>
                                    </p:anim>
                                    <p:anim calcmode="lin" valueType="num">
                                      <p:cBhvr>
                                        <p:cTn id="28" dur="456" tmFilter="0, 0; 0.125,0.2665; 0.25,0.4; 0.375,0.465; 0.5,0.5;  0.625,0.535; 0.75,0.6; 0.875,0.7335; 1,1">
                                          <p:stCondLst>
                                            <p:cond delay="1821"/>
                                          </p:stCondLst>
                                        </p:cTn>
                                        <p:tgtEl>
                                          <p:spTgt spid="75780"/>
                                        </p:tgtEl>
                                        <p:attrNameLst>
                                          <p:attrName>ppt_y</p:attrName>
                                        </p:attrNameLst>
                                      </p:cBhvr>
                                      <p:tavLst>
                                        <p:tav tm="0" fmla="#ppt_y-sin(pi*$)/27">
                                          <p:val>
                                            <p:fltVal val="0"/>
                                          </p:val>
                                        </p:tav>
                                        <p:tav tm="100000">
                                          <p:val>
                                            <p:fltVal val="1"/>
                                          </p:val>
                                        </p:tav>
                                      </p:tavLst>
                                    </p:anim>
                                    <p:anim calcmode="lin" valueType="num">
                                      <p:cBhvr>
                                        <p:cTn id="29" dur="226" tmFilter="0, 0; 0.125,0.2665; 0.25,0.4; 0.375,0.465; 0.5,0.5;  0.625,0.535; 0.75,0.6; 0.875,0.7335; 1,1">
                                          <p:stCondLst>
                                            <p:cond delay="2277"/>
                                          </p:stCondLst>
                                        </p:cTn>
                                        <p:tgtEl>
                                          <p:spTgt spid="75780"/>
                                        </p:tgtEl>
                                        <p:attrNameLst>
                                          <p:attrName>ppt_y</p:attrName>
                                        </p:attrNameLst>
                                      </p:cBhvr>
                                      <p:tavLst>
                                        <p:tav tm="0" fmla="#ppt_y-sin(pi*$)/81">
                                          <p:val>
                                            <p:fltVal val="0"/>
                                          </p:val>
                                        </p:tav>
                                        <p:tav tm="100000">
                                          <p:val>
                                            <p:fltVal val="1"/>
                                          </p:val>
                                        </p:tav>
                                      </p:tavLst>
                                    </p:anim>
                                    <p:animScale>
                                      <p:cBhvr>
                                        <p:cTn id="30" dur="36">
                                          <p:stCondLst>
                                            <p:cond delay="894"/>
                                          </p:stCondLst>
                                        </p:cTn>
                                        <p:tgtEl>
                                          <p:spTgt spid="75780"/>
                                        </p:tgtEl>
                                      </p:cBhvr>
                                      <p:to x="100000" y="60000"/>
                                    </p:animScale>
                                    <p:animScale>
                                      <p:cBhvr>
                                        <p:cTn id="31" dur="228" decel="50000">
                                          <p:stCondLst>
                                            <p:cond delay="930"/>
                                          </p:stCondLst>
                                        </p:cTn>
                                        <p:tgtEl>
                                          <p:spTgt spid="75780"/>
                                        </p:tgtEl>
                                      </p:cBhvr>
                                      <p:to x="100000" y="100000"/>
                                    </p:animScale>
                                    <p:animScale>
                                      <p:cBhvr>
                                        <p:cTn id="32" dur="36">
                                          <p:stCondLst>
                                            <p:cond delay="1804"/>
                                          </p:stCondLst>
                                        </p:cTn>
                                        <p:tgtEl>
                                          <p:spTgt spid="75780"/>
                                        </p:tgtEl>
                                      </p:cBhvr>
                                      <p:to x="100000" y="80000"/>
                                    </p:animScale>
                                    <p:animScale>
                                      <p:cBhvr>
                                        <p:cTn id="33" dur="228" decel="50000">
                                          <p:stCondLst>
                                            <p:cond delay="1840"/>
                                          </p:stCondLst>
                                        </p:cTn>
                                        <p:tgtEl>
                                          <p:spTgt spid="75780"/>
                                        </p:tgtEl>
                                      </p:cBhvr>
                                      <p:to x="100000" y="100000"/>
                                    </p:animScale>
                                    <p:animScale>
                                      <p:cBhvr>
                                        <p:cTn id="34" dur="36">
                                          <p:stCondLst>
                                            <p:cond delay="2258"/>
                                          </p:stCondLst>
                                        </p:cTn>
                                        <p:tgtEl>
                                          <p:spTgt spid="75780"/>
                                        </p:tgtEl>
                                      </p:cBhvr>
                                      <p:to x="100000" y="90000"/>
                                    </p:animScale>
                                    <p:animScale>
                                      <p:cBhvr>
                                        <p:cTn id="35" dur="228" decel="50000">
                                          <p:stCondLst>
                                            <p:cond delay="2293"/>
                                          </p:stCondLst>
                                        </p:cTn>
                                        <p:tgtEl>
                                          <p:spTgt spid="75780"/>
                                        </p:tgtEl>
                                      </p:cBhvr>
                                      <p:to x="100000" y="100000"/>
                                    </p:animScale>
                                    <p:animScale>
                                      <p:cBhvr>
                                        <p:cTn id="36" dur="36">
                                          <p:stCondLst>
                                            <p:cond delay="2486"/>
                                          </p:stCondLst>
                                        </p:cTn>
                                        <p:tgtEl>
                                          <p:spTgt spid="75780"/>
                                        </p:tgtEl>
                                      </p:cBhvr>
                                      <p:to x="100000" y="95000"/>
                                    </p:animScale>
                                    <p:animScale>
                                      <p:cBhvr>
                                        <p:cTn id="37" dur="228" decel="50000">
                                          <p:stCondLst>
                                            <p:cond delay="2522"/>
                                          </p:stCondLst>
                                        </p:cTn>
                                        <p:tgtEl>
                                          <p:spTgt spid="75780"/>
                                        </p:tgtEl>
                                      </p:cBhvr>
                                      <p:to x="100000" y="100000"/>
                                    </p:animScale>
                                  </p:childTnLst>
                                </p:cTn>
                              </p:par>
                            </p:childTnLst>
                          </p:cTn>
                        </p:par>
                        <p:par>
                          <p:cTn id="38" fill="hold">
                            <p:stCondLst>
                              <p:cond delay="5500"/>
                            </p:stCondLst>
                            <p:childTnLst>
                              <p:par>
                                <p:cTn id="39" presetID="26" presetClass="entr" presetSubtype="0" fill="hold" nodeType="afterEffect">
                                  <p:stCondLst>
                                    <p:cond delay="0"/>
                                  </p:stCondLst>
                                  <p:childTnLst>
                                    <p:set>
                                      <p:cBhvr>
                                        <p:cTn id="40" dur="1" fill="hold">
                                          <p:stCondLst>
                                            <p:cond delay="0"/>
                                          </p:stCondLst>
                                        </p:cTn>
                                        <p:tgtEl>
                                          <p:spTgt spid="75782"/>
                                        </p:tgtEl>
                                        <p:attrNameLst>
                                          <p:attrName>style.visibility</p:attrName>
                                        </p:attrNameLst>
                                      </p:cBhvr>
                                      <p:to>
                                        <p:strVal val="visible"/>
                                      </p:to>
                                    </p:set>
                                    <p:animEffect transition="in" filter="wipe(down)">
                                      <p:cBhvr>
                                        <p:cTn id="41" dur="797">
                                          <p:stCondLst>
                                            <p:cond delay="0"/>
                                          </p:stCondLst>
                                        </p:cTn>
                                        <p:tgtEl>
                                          <p:spTgt spid="75782"/>
                                        </p:tgtEl>
                                      </p:cBhvr>
                                    </p:animEffect>
                                    <p:anim calcmode="lin" valueType="num">
                                      <p:cBhvr>
                                        <p:cTn id="42" dur="2505" tmFilter="0,0; 0.14,0.36; 0.43,0.73; 0.71,0.91; 1.0,1.0">
                                          <p:stCondLst>
                                            <p:cond delay="0"/>
                                          </p:stCondLst>
                                        </p:cTn>
                                        <p:tgtEl>
                                          <p:spTgt spid="75782"/>
                                        </p:tgtEl>
                                        <p:attrNameLst>
                                          <p:attrName>ppt_x</p:attrName>
                                        </p:attrNameLst>
                                      </p:cBhvr>
                                      <p:tavLst>
                                        <p:tav tm="0">
                                          <p:val>
                                            <p:strVal val="#ppt_x-0.25"/>
                                          </p:val>
                                        </p:tav>
                                        <p:tav tm="100000">
                                          <p:val>
                                            <p:strVal val="#ppt_x"/>
                                          </p:val>
                                        </p:tav>
                                      </p:tavLst>
                                    </p:anim>
                                    <p:anim calcmode="lin" valueType="num">
                                      <p:cBhvr>
                                        <p:cTn id="43" dur="913" tmFilter="0.0,0.0; 0.25,0.07; 0.50,0.2; 0.75,0.467; 1.0,1.0">
                                          <p:stCondLst>
                                            <p:cond delay="0"/>
                                          </p:stCondLst>
                                        </p:cTn>
                                        <p:tgtEl>
                                          <p:spTgt spid="75782"/>
                                        </p:tgtEl>
                                        <p:attrNameLst>
                                          <p:attrName>ppt_y</p:attrName>
                                        </p:attrNameLst>
                                      </p:cBhvr>
                                      <p:tavLst>
                                        <p:tav tm="0" fmla="#ppt_y-sin(pi*$)/3">
                                          <p:val>
                                            <p:fltVal val="0.5"/>
                                          </p:val>
                                        </p:tav>
                                        <p:tav tm="100000">
                                          <p:val>
                                            <p:fltVal val="1"/>
                                          </p:val>
                                        </p:tav>
                                      </p:tavLst>
                                    </p:anim>
                                    <p:anim calcmode="lin" valueType="num">
                                      <p:cBhvr>
                                        <p:cTn id="44" dur="913" tmFilter="0, 0; 0.125,0.2665; 0.25,0.4; 0.375,0.465; 0.5,0.5;  0.625,0.535; 0.75,0.6; 0.875,0.7335; 1,1">
                                          <p:stCondLst>
                                            <p:cond delay="913"/>
                                          </p:stCondLst>
                                        </p:cTn>
                                        <p:tgtEl>
                                          <p:spTgt spid="75782"/>
                                        </p:tgtEl>
                                        <p:attrNameLst>
                                          <p:attrName>ppt_y</p:attrName>
                                        </p:attrNameLst>
                                      </p:cBhvr>
                                      <p:tavLst>
                                        <p:tav tm="0" fmla="#ppt_y-sin(pi*$)/9">
                                          <p:val>
                                            <p:fltVal val="0"/>
                                          </p:val>
                                        </p:tav>
                                        <p:tav tm="100000">
                                          <p:val>
                                            <p:fltVal val="1"/>
                                          </p:val>
                                        </p:tav>
                                      </p:tavLst>
                                    </p:anim>
                                    <p:anim calcmode="lin" valueType="num">
                                      <p:cBhvr>
                                        <p:cTn id="45" dur="456" tmFilter="0, 0; 0.125,0.2665; 0.25,0.4; 0.375,0.465; 0.5,0.5;  0.625,0.535; 0.75,0.6; 0.875,0.7335; 1,1">
                                          <p:stCondLst>
                                            <p:cond delay="1821"/>
                                          </p:stCondLst>
                                        </p:cTn>
                                        <p:tgtEl>
                                          <p:spTgt spid="75782"/>
                                        </p:tgtEl>
                                        <p:attrNameLst>
                                          <p:attrName>ppt_y</p:attrName>
                                        </p:attrNameLst>
                                      </p:cBhvr>
                                      <p:tavLst>
                                        <p:tav tm="0" fmla="#ppt_y-sin(pi*$)/27">
                                          <p:val>
                                            <p:fltVal val="0"/>
                                          </p:val>
                                        </p:tav>
                                        <p:tav tm="100000">
                                          <p:val>
                                            <p:fltVal val="1"/>
                                          </p:val>
                                        </p:tav>
                                      </p:tavLst>
                                    </p:anim>
                                    <p:anim calcmode="lin" valueType="num">
                                      <p:cBhvr>
                                        <p:cTn id="46" dur="226" tmFilter="0, 0; 0.125,0.2665; 0.25,0.4; 0.375,0.465; 0.5,0.5;  0.625,0.535; 0.75,0.6; 0.875,0.7335; 1,1">
                                          <p:stCondLst>
                                            <p:cond delay="2277"/>
                                          </p:stCondLst>
                                        </p:cTn>
                                        <p:tgtEl>
                                          <p:spTgt spid="75782"/>
                                        </p:tgtEl>
                                        <p:attrNameLst>
                                          <p:attrName>ppt_y</p:attrName>
                                        </p:attrNameLst>
                                      </p:cBhvr>
                                      <p:tavLst>
                                        <p:tav tm="0" fmla="#ppt_y-sin(pi*$)/81">
                                          <p:val>
                                            <p:fltVal val="0"/>
                                          </p:val>
                                        </p:tav>
                                        <p:tav tm="100000">
                                          <p:val>
                                            <p:fltVal val="1"/>
                                          </p:val>
                                        </p:tav>
                                      </p:tavLst>
                                    </p:anim>
                                    <p:animScale>
                                      <p:cBhvr>
                                        <p:cTn id="47" dur="36">
                                          <p:stCondLst>
                                            <p:cond delay="894"/>
                                          </p:stCondLst>
                                        </p:cTn>
                                        <p:tgtEl>
                                          <p:spTgt spid="75782"/>
                                        </p:tgtEl>
                                      </p:cBhvr>
                                      <p:to x="100000" y="60000"/>
                                    </p:animScale>
                                    <p:animScale>
                                      <p:cBhvr>
                                        <p:cTn id="48" dur="228" decel="50000">
                                          <p:stCondLst>
                                            <p:cond delay="930"/>
                                          </p:stCondLst>
                                        </p:cTn>
                                        <p:tgtEl>
                                          <p:spTgt spid="75782"/>
                                        </p:tgtEl>
                                      </p:cBhvr>
                                      <p:to x="100000" y="100000"/>
                                    </p:animScale>
                                    <p:animScale>
                                      <p:cBhvr>
                                        <p:cTn id="49" dur="36">
                                          <p:stCondLst>
                                            <p:cond delay="1804"/>
                                          </p:stCondLst>
                                        </p:cTn>
                                        <p:tgtEl>
                                          <p:spTgt spid="75782"/>
                                        </p:tgtEl>
                                      </p:cBhvr>
                                      <p:to x="100000" y="80000"/>
                                    </p:animScale>
                                    <p:animScale>
                                      <p:cBhvr>
                                        <p:cTn id="50" dur="228" decel="50000">
                                          <p:stCondLst>
                                            <p:cond delay="1840"/>
                                          </p:stCondLst>
                                        </p:cTn>
                                        <p:tgtEl>
                                          <p:spTgt spid="75782"/>
                                        </p:tgtEl>
                                      </p:cBhvr>
                                      <p:to x="100000" y="100000"/>
                                    </p:animScale>
                                    <p:animScale>
                                      <p:cBhvr>
                                        <p:cTn id="51" dur="36">
                                          <p:stCondLst>
                                            <p:cond delay="2258"/>
                                          </p:stCondLst>
                                        </p:cTn>
                                        <p:tgtEl>
                                          <p:spTgt spid="75782"/>
                                        </p:tgtEl>
                                      </p:cBhvr>
                                      <p:to x="100000" y="90000"/>
                                    </p:animScale>
                                    <p:animScale>
                                      <p:cBhvr>
                                        <p:cTn id="52" dur="228" decel="50000">
                                          <p:stCondLst>
                                            <p:cond delay="2293"/>
                                          </p:stCondLst>
                                        </p:cTn>
                                        <p:tgtEl>
                                          <p:spTgt spid="75782"/>
                                        </p:tgtEl>
                                      </p:cBhvr>
                                      <p:to x="100000" y="100000"/>
                                    </p:animScale>
                                    <p:animScale>
                                      <p:cBhvr>
                                        <p:cTn id="53" dur="36">
                                          <p:stCondLst>
                                            <p:cond delay="2486"/>
                                          </p:stCondLst>
                                        </p:cTn>
                                        <p:tgtEl>
                                          <p:spTgt spid="75782"/>
                                        </p:tgtEl>
                                      </p:cBhvr>
                                      <p:to x="100000" y="95000"/>
                                    </p:animScale>
                                    <p:animScale>
                                      <p:cBhvr>
                                        <p:cTn id="54" dur="228" decel="50000">
                                          <p:stCondLst>
                                            <p:cond delay="2522"/>
                                          </p:stCondLst>
                                        </p:cTn>
                                        <p:tgtEl>
                                          <p:spTgt spid="757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8229600" cy="1143000"/>
          </a:xfrm>
        </p:spPr>
        <p:txBody>
          <a:bodyPr/>
          <a:lstStyle/>
          <a:p>
            <a:r>
              <a:rPr lang="pl-PL" sz="2400" b="1" dirty="0" err="1" smtClean="0">
                <a:solidFill>
                  <a:schemeClr val="accent6">
                    <a:lumMod val="75000"/>
                  </a:schemeClr>
                </a:solidFill>
              </a:rPr>
              <a:t>There</a:t>
            </a:r>
            <a:r>
              <a:rPr lang="pl-PL" sz="2400" b="1" dirty="0" smtClean="0">
                <a:solidFill>
                  <a:schemeClr val="accent6">
                    <a:lumMod val="75000"/>
                  </a:schemeClr>
                </a:solidFill>
              </a:rPr>
              <a:t> </a:t>
            </a:r>
            <a:r>
              <a:rPr lang="pl-PL" sz="2400" b="1" dirty="0" err="1" smtClean="0">
                <a:solidFill>
                  <a:schemeClr val="accent6">
                    <a:lumMod val="75000"/>
                  </a:schemeClr>
                </a:solidFill>
              </a:rPr>
              <a:t>are</a:t>
            </a:r>
            <a:r>
              <a:rPr lang="pl-PL" sz="2400" b="1" dirty="0" smtClean="0">
                <a:solidFill>
                  <a:schemeClr val="accent6">
                    <a:lumMod val="75000"/>
                  </a:schemeClr>
                </a:solidFill>
              </a:rPr>
              <a:t> </a:t>
            </a:r>
            <a:r>
              <a:rPr lang="pl-PL" sz="2400" b="1" dirty="0" err="1" smtClean="0">
                <a:solidFill>
                  <a:schemeClr val="accent6">
                    <a:lumMod val="75000"/>
                  </a:schemeClr>
                </a:solidFill>
              </a:rPr>
              <a:t>some</a:t>
            </a:r>
            <a:r>
              <a:rPr lang="pl-PL" sz="2400" b="1" dirty="0" smtClean="0">
                <a:solidFill>
                  <a:schemeClr val="accent6">
                    <a:lumMod val="75000"/>
                  </a:schemeClr>
                </a:solidFill>
              </a:rPr>
              <a:t> </a:t>
            </a:r>
            <a:r>
              <a:rPr lang="en-US" sz="2400" b="1" dirty="0" smtClean="0">
                <a:solidFill>
                  <a:schemeClr val="accent6">
                    <a:lumMod val="75000"/>
                  </a:schemeClr>
                </a:solidFill>
              </a:rPr>
              <a:t>monuments </a:t>
            </a:r>
            <a:r>
              <a:rPr lang="en-US" sz="2400" b="1" dirty="0">
                <a:solidFill>
                  <a:schemeClr val="accent6">
                    <a:lumMod val="75000"/>
                  </a:schemeClr>
                </a:solidFill>
              </a:rPr>
              <a:t>in </a:t>
            </a:r>
            <a:r>
              <a:rPr lang="en-US" sz="2400" b="1" dirty="0" err="1">
                <a:solidFill>
                  <a:schemeClr val="accent6">
                    <a:lumMod val="75000"/>
                  </a:schemeClr>
                </a:solidFill>
              </a:rPr>
              <a:t>Ełk</a:t>
            </a:r>
            <a:r>
              <a:rPr lang="en-US" sz="2400" b="1" dirty="0">
                <a:solidFill>
                  <a:schemeClr val="accent6">
                    <a:lumMod val="75000"/>
                  </a:schemeClr>
                </a:solidFill>
              </a:rPr>
              <a:t>. </a:t>
            </a:r>
            <a:r>
              <a:rPr lang="pl-PL" sz="2400" b="1" dirty="0" smtClean="0">
                <a:solidFill>
                  <a:schemeClr val="accent6">
                    <a:lumMod val="75000"/>
                  </a:schemeClr>
                </a:solidFill>
              </a:rPr>
              <a:t>For </a:t>
            </a:r>
            <a:r>
              <a:rPr lang="pl-PL" sz="2400" b="1" dirty="0" err="1" smtClean="0">
                <a:solidFill>
                  <a:schemeClr val="accent6">
                    <a:lumMod val="75000"/>
                  </a:schemeClr>
                </a:solidFill>
              </a:rPr>
              <a:t>example</a:t>
            </a:r>
            <a:r>
              <a:rPr lang="en-US" sz="2400" b="1" dirty="0" smtClean="0">
                <a:solidFill>
                  <a:schemeClr val="accent6">
                    <a:lumMod val="75000"/>
                  </a:schemeClr>
                </a:solidFill>
              </a:rPr>
              <a:t> </a:t>
            </a:r>
            <a:r>
              <a:rPr lang="pl-PL" sz="2400" b="1" dirty="0">
                <a:solidFill>
                  <a:schemeClr val="accent6">
                    <a:lumMod val="75000"/>
                  </a:schemeClr>
                </a:solidFill>
              </a:rPr>
              <a:t>m</a:t>
            </a:r>
            <a:r>
              <a:rPr lang="en-US" sz="2400" b="1" dirty="0" err="1" smtClean="0">
                <a:solidFill>
                  <a:schemeClr val="accent6">
                    <a:lumMod val="75000"/>
                  </a:schemeClr>
                </a:solidFill>
              </a:rPr>
              <a:t>onument</a:t>
            </a:r>
            <a:r>
              <a:rPr lang="en-US" sz="2400" b="1" dirty="0" smtClean="0">
                <a:solidFill>
                  <a:schemeClr val="accent6">
                    <a:lumMod val="75000"/>
                  </a:schemeClr>
                </a:solidFill>
              </a:rPr>
              <a:t> </a:t>
            </a:r>
            <a:r>
              <a:rPr lang="en-US" sz="2400" b="1" dirty="0">
                <a:solidFill>
                  <a:schemeClr val="accent6">
                    <a:lumMod val="75000"/>
                  </a:schemeClr>
                </a:solidFill>
              </a:rPr>
              <a:t>to </a:t>
            </a:r>
            <a:r>
              <a:rPr lang="en-US" sz="2400" b="1" dirty="0" err="1">
                <a:solidFill>
                  <a:schemeClr val="accent6">
                    <a:lumMod val="75000"/>
                  </a:schemeClr>
                </a:solidFill>
              </a:rPr>
              <a:t>Mikołaj</a:t>
            </a:r>
            <a:r>
              <a:rPr lang="en-US" sz="2400" b="1" dirty="0">
                <a:solidFill>
                  <a:schemeClr val="accent6">
                    <a:lumMod val="75000"/>
                  </a:schemeClr>
                </a:solidFill>
              </a:rPr>
              <a:t> </a:t>
            </a:r>
            <a:r>
              <a:rPr lang="en-US" sz="2400" b="1" dirty="0" err="1" smtClean="0">
                <a:solidFill>
                  <a:schemeClr val="accent6">
                    <a:lumMod val="75000"/>
                  </a:schemeClr>
                </a:solidFill>
              </a:rPr>
              <a:t>Kopernik</a:t>
            </a:r>
            <a:r>
              <a:rPr lang="pl-PL" sz="2400" b="1" dirty="0" smtClean="0">
                <a:solidFill>
                  <a:schemeClr val="accent6">
                    <a:lumMod val="75000"/>
                  </a:schemeClr>
                </a:solidFill>
              </a:rPr>
              <a:t> </a:t>
            </a:r>
            <a:r>
              <a:rPr lang="pl-PL" sz="2400" b="1" dirty="0" err="1" smtClean="0">
                <a:solidFill>
                  <a:schemeClr val="accent6">
                    <a:lumMod val="75000"/>
                  </a:schemeClr>
                </a:solidFill>
              </a:rPr>
              <a:t>or</a:t>
            </a:r>
            <a:r>
              <a:rPr lang="pl-PL" sz="2400" b="1" dirty="0" smtClean="0">
                <a:solidFill>
                  <a:schemeClr val="accent6">
                    <a:lumMod val="75000"/>
                  </a:schemeClr>
                </a:solidFill>
              </a:rPr>
              <a:t> </a:t>
            </a:r>
            <a:r>
              <a:rPr lang="en-US" sz="2400" b="1" dirty="0" smtClean="0">
                <a:solidFill>
                  <a:schemeClr val="accent6">
                    <a:lumMod val="75000"/>
                  </a:schemeClr>
                </a:solidFill>
              </a:rPr>
              <a:t>the </a:t>
            </a:r>
            <a:r>
              <a:rPr lang="en-US" sz="2400" b="1" dirty="0">
                <a:solidFill>
                  <a:schemeClr val="accent6">
                    <a:lumMod val="75000"/>
                  </a:schemeClr>
                </a:solidFill>
              </a:rPr>
              <a:t>Pope </a:t>
            </a:r>
            <a:r>
              <a:rPr lang="en-US" sz="2400" b="1" dirty="0" smtClean="0">
                <a:solidFill>
                  <a:schemeClr val="accent6">
                    <a:lumMod val="75000"/>
                  </a:schemeClr>
                </a:solidFill>
              </a:rPr>
              <a:t>John </a:t>
            </a:r>
            <a:r>
              <a:rPr lang="en-US" sz="2400" b="1" dirty="0">
                <a:solidFill>
                  <a:schemeClr val="accent6">
                    <a:lumMod val="75000"/>
                  </a:schemeClr>
                </a:solidFill>
              </a:rPr>
              <a:t>Paul </a:t>
            </a:r>
            <a:r>
              <a:rPr lang="en-US" sz="2400" b="1" dirty="0" smtClean="0">
                <a:solidFill>
                  <a:schemeClr val="accent6">
                    <a:lumMod val="75000"/>
                  </a:schemeClr>
                </a:solidFill>
              </a:rPr>
              <a:t>II</a:t>
            </a:r>
            <a:r>
              <a:rPr lang="pl-PL" sz="2400" b="1" dirty="0" smtClean="0">
                <a:solidFill>
                  <a:schemeClr val="accent6">
                    <a:lumMod val="75000"/>
                  </a:schemeClr>
                </a:solidFill>
              </a:rPr>
              <a:t>. </a:t>
            </a:r>
            <a:endParaRPr lang="pl-PL" sz="2400" b="1" dirty="0">
              <a:solidFill>
                <a:schemeClr val="accent6">
                  <a:lumMod val="75000"/>
                </a:schemeClr>
              </a:solidFill>
            </a:endParaRPr>
          </a:p>
        </p:txBody>
      </p:sp>
      <p:pic>
        <p:nvPicPr>
          <p:cNvPr id="410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96952"/>
            <a:ext cx="5092452" cy="36261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łk - plac Sapera - również Największego Sapera współczesnego świata -  pomnik Jana Pawła I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333881"/>
            <a:ext cx="4634880" cy="347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3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68144" y="1124744"/>
            <a:ext cx="3826768" cy="1143000"/>
          </a:xfrm>
        </p:spPr>
        <p:txBody>
          <a:bodyPr/>
          <a:lstStyle/>
          <a:p>
            <a:r>
              <a:rPr lang="pl-PL" b="1" dirty="0" err="1" smtClean="0">
                <a:solidFill>
                  <a:schemeClr val="accent4">
                    <a:lumMod val="75000"/>
                  </a:schemeClr>
                </a:solidFill>
                <a:latin typeface="Algerian" panose="04020705040A02060702" pitchFamily="82" charset="0"/>
              </a:rPr>
              <a:t>Culture</a:t>
            </a:r>
            <a:endParaRPr lang="pl-PL" b="1" dirty="0">
              <a:solidFill>
                <a:schemeClr val="accent4">
                  <a:lumMod val="75000"/>
                </a:schemeClr>
              </a:solidFill>
              <a:latin typeface="Algerian" panose="04020705040A02060702" pitchFamily="82" charset="0"/>
            </a:endParaRPr>
          </a:p>
        </p:txBody>
      </p:sp>
      <p:sp>
        <p:nvSpPr>
          <p:cNvPr id="3" name="Symbol zastępczy zawartości 2"/>
          <p:cNvSpPr>
            <a:spLocks noGrp="1"/>
          </p:cNvSpPr>
          <p:nvPr>
            <p:ph idx="1"/>
          </p:nvPr>
        </p:nvSpPr>
        <p:spPr>
          <a:xfrm>
            <a:off x="924398" y="3997176"/>
            <a:ext cx="3600400" cy="2592289"/>
          </a:xfrm>
        </p:spPr>
        <p:txBody>
          <a:bodyPr/>
          <a:lstStyle/>
          <a:p>
            <a:pPr marL="0" indent="0">
              <a:buNone/>
            </a:pPr>
            <a:r>
              <a:rPr lang="pl-PL" dirty="0" smtClean="0"/>
              <a:t>In Ełk </a:t>
            </a:r>
            <a:r>
              <a:rPr lang="pl-PL" dirty="0" err="1" smtClean="0"/>
              <a:t>there</a:t>
            </a:r>
            <a:r>
              <a:rPr lang="pl-PL" dirty="0" smtClean="0"/>
              <a:t> </a:t>
            </a:r>
            <a:r>
              <a:rPr lang="pl-PL" dirty="0" err="1" smtClean="0"/>
              <a:t>is</a:t>
            </a:r>
            <a:r>
              <a:rPr lang="pl-PL" dirty="0" smtClean="0"/>
              <a:t> the </a:t>
            </a:r>
            <a:r>
              <a:rPr lang="pl-PL" dirty="0" err="1" smtClean="0"/>
              <a:t>City’s</a:t>
            </a:r>
            <a:r>
              <a:rPr lang="pl-PL" dirty="0" smtClean="0"/>
              <a:t> Centre of </a:t>
            </a:r>
            <a:r>
              <a:rPr lang="pl-PL" dirty="0" err="1" smtClean="0"/>
              <a:t>Culture</a:t>
            </a:r>
            <a:r>
              <a:rPr lang="pl-PL" dirty="0" smtClean="0"/>
              <a:t>, </a:t>
            </a:r>
            <a:r>
              <a:rPr lang="pl-PL" dirty="0" err="1" smtClean="0"/>
              <a:t>cinemas</a:t>
            </a:r>
            <a:r>
              <a:rPr lang="pl-PL" dirty="0" smtClean="0"/>
              <a:t>, Public Library and </a:t>
            </a:r>
            <a:r>
              <a:rPr lang="pl-PL" dirty="0" err="1" smtClean="0"/>
              <a:t>others</a:t>
            </a:r>
            <a:r>
              <a:rPr lang="pl-PL" dirty="0" smtClean="0"/>
              <a:t>.</a:t>
            </a:r>
          </a:p>
          <a:p>
            <a:pPr marL="0" indent="0">
              <a:buNone/>
            </a:pPr>
            <a:endParaRPr lang="pl-PL" dirty="0"/>
          </a:p>
        </p:txBody>
      </p:sp>
      <p:pic>
        <p:nvPicPr>
          <p:cNvPr id="3074" name="Picture 2" descr="Znalezione obrazy dla zapytania ełckie centrum kult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79" y="476081"/>
            <a:ext cx="6119575" cy="33615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Znalezione obrazy dla zapytania biblioteka publiczna eł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6" descr="Znalezione obrazy dla zapytania biblioteka publiczna eł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8" descr="Znalezione obrazy dla zapytania biblioteka publiczna eł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0" descr="Znalezione obrazy dla zapytania biblioteka publiczna eł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308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005064"/>
            <a:ext cx="3585976" cy="268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0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par>
                          <p:cTn id="11" fill="hold">
                            <p:stCondLst>
                              <p:cond delay="1000"/>
                            </p:stCondLst>
                            <p:childTnLst>
                              <p:par>
                                <p:cTn id="12" presetID="53" presetClass="entr" presetSubtype="16" fill="hold" nodeType="afterEffect">
                                  <p:stCondLst>
                                    <p:cond delay="500"/>
                                  </p:stCondLst>
                                  <p:childTnLst>
                                    <p:set>
                                      <p:cBhvr>
                                        <p:cTn id="13" dur="1" fill="hold">
                                          <p:stCondLst>
                                            <p:cond delay="0"/>
                                          </p:stCondLst>
                                        </p:cTn>
                                        <p:tgtEl>
                                          <p:spTgt spid="3083"/>
                                        </p:tgtEl>
                                        <p:attrNameLst>
                                          <p:attrName>style.visibility</p:attrName>
                                        </p:attrNameLst>
                                      </p:cBhvr>
                                      <p:to>
                                        <p:strVal val="visible"/>
                                      </p:to>
                                    </p:set>
                                    <p:anim calcmode="lin" valueType="num">
                                      <p:cBhvr>
                                        <p:cTn id="14" dur="1000" fill="hold"/>
                                        <p:tgtEl>
                                          <p:spTgt spid="3083"/>
                                        </p:tgtEl>
                                        <p:attrNameLst>
                                          <p:attrName>ppt_w</p:attrName>
                                        </p:attrNameLst>
                                      </p:cBhvr>
                                      <p:tavLst>
                                        <p:tav tm="0">
                                          <p:val>
                                            <p:fltVal val="0"/>
                                          </p:val>
                                        </p:tav>
                                        <p:tav tm="100000">
                                          <p:val>
                                            <p:strVal val="#ppt_w"/>
                                          </p:val>
                                        </p:tav>
                                      </p:tavLst>
                                    </p:anim>
                                    <p:anim calcmode="lin" valueType="num">
                                      <p:cBhvr>
                                        <p:cTn id="15" dur="1000" fill="hold"/>
                                        <p:tgtEl>
                                          <p:spTgt spid="3083"/>
                                        </p:tgtEl>
                                        <p:attrNameLst>
                                          <p:attrName>ppt_h</p:attrName>
                                        </p:attrNameLst>
                                      </p:cBhvr>
                                      <p:tavLst>
                                        <p:tav tm="0">
                                          <p:val>
                                            <p:fltVal val="0"/>
                                          </p:val>
                                        </p:tav>
                                        <p:tav tm="100000">
                                          <p:val>
                                            <p:strVal val="#ppt_h"/>
                                          </p:val>
                                        </p:tav>
                                      </p:tavLst>
                                    </p:anim>
                                    <p:animEffect transition="in" filter="fade">
                                      <p:cBhvr>
                                        <p:cTn id="16" dur="10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724128" y="260648"/>
            <a:ext cx="2625642" cy="1756792"/>
          </a:xfrm>
        </p:spPr>
        <p:txBody>
          <a:bodyPr/>
          <a:lstStyle/>
          <a:p>
            <a:pPr marL="0" indent="0" algn="ctr">
              <a:buNone/>
            </a:pPr>
            <a:r>
              <a:rPr lang="pl-PL" sz="2400" dirty="0" err="1" smtClean="0"/>
              <a:t>Elk</a:t>
            </a:r>
            <a:r>
              <a:rPr lang="pl-PL" sz="2400" dirty="0" smtClean="0"/>
              <a:t> </a:t>
            </a:r>
            <a:r>
              <a:rPr lang="pl-PL" sz="2400" dirty="0" err="1" smtClean="0"/>
              <a:t>has</a:t>
            </a:r>
            <a:r>
              <a:rPr lang="pl-PL" sz="2400" dirty="0" smtClean="0"/>
              <a:t> </a:t>
            </a:r>
            <a:r>
              <a:rPr lang="pl-PL" sz="2400" dirty="0" err="1" smtClean="0"/>
              <a:t>got</a:t>
            </a:r>
            <a:r>
              <a:rPr lang="pl-PL" sz="2400" dirty="0" smtClean="0"/>
              <a:t> a lot off </a:t>
            </a:r>
            <a:r>
              <a:rPr lang="pl-PL" sz="2400" dirty="0" err="1" smtClean="0"/>
              <a:t>alleys</a:t>
            </a:r>
            <a:r>
              <a:rPr lang="pl-PL" sz="2400" dirty="0" smtClean="0"/>
              <a:t> for the </a:t>
            </a:r>
            <a:r>
              <a:rPr lang="pl-PL" sz="2400" dirty="0" err="1" smtClean="0"/>
              <a:t>strollers</a:t>
            </a:r>
            <a:r>
              <a:rPr lang="pl-PL" sz="2400" dirty="0" smtClean="0"/>
              <a:t>, as </a:t>
            </a:r>
            <a:r>
              <a:rPr lang="pl-PL" sz="2400" dirty="0" err="1" smtClean="0"/>
              <a:t>well</a:t>
            </a:r>
            <a:r>
              <a:rPr lang="pl-PL" sz="2400" dirty="0" smtClean="0"/>
              <a:t> </a:t>
            </a:r>
            <a:r>
              <a:rPr lang="pl-PL" sz="2400" dirty="0" err="1" smtClean="0"/>
              <a:t>sa</a:t>
            </a:r>
            <a:r>
              <a:rPr lang="pl-PL" sz="2400" dirty="0" smtClean="0"/>
              <a:t> </a:t>
            </a:r>
            <a:r>
              <a:rPr lang="pl-PL" sz="2400" dirty="0" err="1" smtClean="0"/>
              <a:t>paths</a:t>
            </a:r>
            <a:r>
              <a:rPr lang="pl-PL" sz="2400" dirty="0" smtClean="0"/>
              <a:t> for the </a:t>
            </a:r>
            <a:r>
              <a:rPr lang="pl-PL" sz="2400" dirty="0" err="1" smtClean="0"/>
              <a:t>bicyclists</a:t>
            </a:r>
            <a:r>
              <a:rPr lang="pl-PL" sz="2400" dirty="0" smtClean="0"/>
              <a:t>, </a:t>
            </a:r>
            <a:r>
              <a:rPr lang="pl-PL" sz="2400" dirty="0" err="1" smtClean="0"/>
              <a:t>witch</a:t>
            </a:r>
            <a:r>
              <a:rPr lang="pl-PL" sz="2400" dirty="0" smtClean="0"/>
              <a:t> one </a:t>
            </a:r>
            <a:r>
              <a:rPr lang="pl-PL" sz="2400" dirty="0" err="1" smtClean="0"/>
              <a:t>can</a:t>
            </a:r>
            <a:r>
              <a:rPr lang="pl-PL" sz="2400" dirty="0" smtClean="0"/>
              <a:t> </a:t>
            </a:r>
            <a:r>
              <a:rPr lang="pl-PL" sz="2400" dirty="0" err="1" smtClean="0"/>
              <a:t>find</a:t>
            </a:r>
            <a:r>
              <a:rPr lang="pl-PL" sz="2400" dirty="0" smtClean="0"/>
              <a:t> by the </a:t>
            </a:r>
            <a:r>
              <a:rPr lang="pl-PL" sz="2400" dirty="0" err="1" smtClean="0"/>
              <a:t>lake</a:t>
            </a:r>
            <a:r>
              <a:rPr lang="pl-PL" sz="2400" dirty="0" smtClean="0"/>
              <a:t>. </a:t>
            </a:r>
            <a:r>
              <a:rPr lang="pl-PL" sz="2400" dirty="0" err="1" smtClean="0"/>
              <a:t>While</a:t>
            </a:r>
            <a:r>
              <a:rPr lang="pl-PL" sz="2400" dirty="0" smtClean="0"/>
              <a:t> </a:t>
            </a:r>
            <a:r>
              <a:rPr lang="pl-PL" sz="2400" dirty="0" err="1" smtClean="0"/>
              <a:t>taking</a:t>
            </a:r>
            <a:r>
              <a:rPr lang="pl-PL" sz="2400" dirty="0" smtClean="0"/>
              <a:t> a walk one </a:t>
            </a:r>
            <a:r>
              <a:rPr lang="pl-PL" sz="2400" dirty="0" err="1" smtClean="0"/>
              <a:t>can</a:t>
            </a:r>
            <a:r>
              <a:rPr lang="pl-PL" sz="2400" dirty="0" smtClean="0"/>
              <a:t> </a:t>
            </a:r>
            <a:r>
              <a:rPr lang="pl-PL" sz="2400" dirty="0" err="1" smtClean="0"/>
              <a:t>feed</a:t>
            </a:r>
            <a:r>
              <a:rPr lang="pl-PL" sz="2400" dirty="0" smtClean="0"/>
              <a:t> the </a:t>
            </a:r>
            <a:r>
              <a:rPr lang="pl-PL" sz="2400" dirty="0" err="1" smtClean="0"/>
              <a:t>swans</a:t>
            </a:r>
            <a:r>
              <a:rPr lang="pl-PL" sz="2400" dirty="0" smtClean="0"/>
              <a:t>. </a:t>
            </a:r>
            <a:endParaRPr lang="pl-PL" sz="2400" dirty="0"/>
          </a:p>
        </p:txBody>
      </p:sp>
      <p:pic>
        <p:nvPicPr>
          <p:cNvPr id="4098" name="Picture 2" descr="Znalezione obrazy dla zapytania promenada eł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3684568"/>
            <a:ext cx="3965693" cy="29742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nalezione obrazy dla zapytania rowerem po promenadzie eł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684567"/>
            <a:ext cx="3744416" cy="30787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cyrkulewski.pl/images/travel/elk/P10502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08" y="260648"/>
            <a:ext cx="4248472" cy="318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8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accent4">
                    <a:lumMod val="75000"/>
                  </a:schemeClr>
                </a:solidFill>
                <a:latin typeface="Algerian" panose="04020705040A02060702" pitchFamily="82" charset="0"/>
              </a:rPr>
              <a:t>Sport </a:t>
            </a:r>
            <a:endParaRPr lang="pl-PL" b="1" dirty="0">
              <a:solidFill>
                <a:schemeClr val="accent4">
                  <a:lumMod val="75000"/>
                </a:schemeClr>
              </a:solidFill>
              <a:latin typeface="Algerian" panose="04020705040A02060702" pitchFamily="82" charset="0"/>
            </a:endParaRPr>
          </a:p>
        </p:txBody>
      </p:sp>
      <p:sp>
        <p:nvSpPr>
          <p:cNvPr id="3" name="Symbol zastępczy zawartości 2"/>
          <p:cNvSpPr>
            <a:spLocks noGrp="1"/>
          </p:cNvSpPr>
          <p:nvPr>
            <p:ph idx="1"/>
          </p:nvPr>
        </p:nvSpPr>
        <p:spPr>
          <a:xfrm>
            <a:off x="460375" y="1916832"/>
            <a:ext cx="3394720" cy="2116832"/>
          </a:xfrm>
        </p:spPr>
        <p:txBody>
          <a:bodyPr/>
          <a:lstStyle/>
          <a:p>
            <a:pPr marL="0" indent="0" algn="ctr">
              <a:buNone/>
            </a:pPr>
            <a:r>
              <a:rPr lang="en-US" sz="2800" dirty="0"/>
              <a:t>In </a:t>
            </a:r>
            <a:r>
              <a:rPr lang="pl-PL" sz="2800" dirty="0" smtClean="0"/>
              <a:t>Ełk </a:t>
            </a:r>
            <a:r>
              <a:rPr lang="pl-PL" sz="2800" dirty="0" err="1" smtClean="0"/>
              <a:t>there</a:t>
            </a:r>
            <a:r>
              <a:rPr lang="pl-PL" sz="2800" dirty="0" smtClean="0"/>
              <a:t> </a:t>
            </a:r>
            <a:r>
              <a:rPr lang="pl-PL" sz="2800" dirty="0" err="1" smtClean="0"/>
              <a:t>is</a:t>
            </a:r>
            <a:r>
              <a:rPr lang="pl-PL" sz="2800" dirty="0" smtClean="0"/>
              <a:t> a big Center of </a:t>
            </a:r>
            <a:r>
              <a:rPr lang="en-US" sz="2800" dirty="0" smtClean="0"/>
              <a:t>Sport </a:t>
            </a:r>
            <a:r>
              <a:rPr lang="en-US" sz="2800" dirty="0"/>
              <a:t>and </a:t>
            </a:r>
            <a:r>
              <a:rPr lang="en-US" sz="2800" dirty="0" smtClean="0"/>
              <a:t>Recreation</a:t>
            </a:r>
            <a:r>
              <a:rPr lang="pl-PL" sz="2800" dirty="0" smtClean="0"/>
              <a:t>: </a:t>
            </a:r>
            <a:r>
              <a:rPr lang="pl-PL" sz="2800" dirty="0" err="1" smtClean="0"/>
              <a:t>swimming</a:t>
            </a:r>
            <a:r>
              <a:rPr lang="pl-PL" sz="2800" dirty="0" smtClean="0"/>
              <a:t> </a:t>
            </a:r>
            <a:r>
              <a:rPr lang="pl-PL" sz="2800" dirty="0" err="1" smtClean="0"/>
              <a:t>pool</a:t>
            </a:r>
            <a:r>
              <a:rPr lang="pl-PL" sz="2800" dirty="0" smtClean="0"/>
              <a:t>, </a:t>
            </a:r>
            <a:r>
              <a:rPr lang="en-US" sz="2800" dirty="0" smtClean="0"/>
              <a:t> </a:t>
            </a:r>
            <a:r>
              <a:rPr lang="en-US" sz="2800" dirty="0"/>
              <a:t>tennis courts, </a:t>
            </a:r>
            <a:r>
              <a:rPr lang="pl-PL" sz="2800" dirty="0" err="1" smtClean="0"/>
              <a:t>gyms</a:t>
            </a:r>
            <a:r>
              <a:rPr lang="en-US" sz="2800" dirty="0" smtClean="0"/>
              <a:t>, </a:t>
            </a:r>
            <a:r>
              <a:rPr lang="en-US" sz="2800" dirty="0"/>
              <a:t>rental </a:t>
            </a:r>
            <a:r>
              <a:rPr lang="pl-PL" sz="2800" dirty="0" err="1" smtClean="0"/>
              <a:t>places</a:t>
            </a:r>
            <a:r>
              <a:rPr lang="pl-PL" sz="2800" dirty="0" smtClean="0"/>
              <a:t> of </a:t>
            </a:r>
            <a:r>
              <a:rPr lang="en-US" sz="2800" dirty="0" smtClean="0"/>
              <a:t>water </a:t>
            </a:r>
            <a:r>
              <a:rPr lang="en-US" sz="2800" dirty="0"/>
              <a:t>equipment and </a:t>
            </a:r>
            <a:r>
              <a:rPr lang="en-US" sz="2800" dirty="0" smtClean="0"/>
              <a:t>bicycles</a:t>
            </a:r>
            <a:r>
              <a:rPr lang="pl-PL" sz="2800" dirty="0" smtClean="0"/>
              <a:t>. </a:t>
            </a:r>
            <a:r>
              <a:rPr lang="en-US" sz="2800" dirty="0"/>
              <a:t> </a:t>
            </a:r>
            <a:br>
              <a:rPr lang="en-US" sz="2800" dirty="0"/>
            </a:br>
            <a:endParaRPr lang="pl-PL" sz="2800" dirty="0"/>
          </a:p>
        </p:txBody>
      </p:sp>
      <p:pic>
        <p:nvPicPr>
          <p:cNvPr id="5122" name="Picture 2" descr="Znalezione obrazy dla zapytania stadion ełck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8444" y="4184252"/>
            <a:ext cx="5029200" cy="234109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Znalezione obrazy dla zapytania basen eł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6" descr="Znalezione obrazy dla zapytania basen eł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8" descr="Znalezione obrazy dla zapytania basen eł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050" name="Picture 2" descr="plywal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443" y="1196752"/>
            <a:ext cx="499555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anim calcmode="lin" valueType="num">
                                      <p:cBhvr>
                                        <p:cTn id="15" dur="2000" fill="hold"/>
                                        <p:tgtEl>
                                          <p:spTgt spid="2050"/>
                                        </p:tgtEl>
                                        <p:attrNameLst>
                                          <p:attrName>ppt_x</p:attrName>
                                        </p:attrNameLst>
                                      </p:cBhvr>
                                      <p:tavLst>
                                        <p:tav tm="0">
                                          <p:val>
                                            <p:strVal val="#ppt_x"/>
                                          </p:val>
                                        </p:tav>
                                        <p:tav tm="100000">
                                          <p:val>
                                            <p:strVal val="#ppt_x"/>
                                          </p:val>
                                        </p:tav>
                                      </p:tavLst>
                                    </p:anim>
                                    <p:anim calcmode="lin" valueType="num">
                                      <p:cBhvr>
                                        <p:cTn id="16"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60648"/>
            <a:ext cx="2746648" cy="1143000"/>
          </a:xfrm>
        </p:spPr>
        <p:txBody>
          <a:bodyPr/>
          <a:lstStyle/>
          <a:p>
            <a:r>
              <a:rPr lang="pl-PL" b="1" dirty="0" err="1" smtClean="0">
                <a:solidFill>
                  <a:schemeClr val="accent4">
                    <a:lumMod val="75000"/>
                  </a:schemeClr>
                </a:solidFill>
                <a:latin typeface="Algerian" panose="04020705040A02060702" pitchFamily="82" charset="0"/>
              </a:rPr>
              <a:t>Events</a:t>
            </a:r>
            <a:r>
              <a:rPr lang="pl-PL" b="1" dirty="0" smtClean="0">
                <a:solidFill>
                  <a:schemeClr val="accent4">
                    <a:lumMod val="75000"/>
                  </a:schemeClr>
                </a:solidFill>
                <a:latin typeface="Algerian" panose="04020705040A02060702" pitchFamily="82" charset="0"/>
              </a:rPr>
              <a:t> in Ełk</a:t>
            </a:r>
            <a:endParaRPr lang="pl-PL" b="1" dirty="0">
              <a:solidFill>
                <a:schemeClr val="accent4">
                  <a:lumMod val="75000"/>
                </a:schemeClr>
              </a:solidFill>
              <a:latin typeface="Algerian" panose="04020705040A02060702" pitchFamily="82" charset="0"/>
            </a:endParaRPr>
          </a:p>
        </p:txBody>
      </p:sp>
      <p:sp>
        <p:nvSpPr>
          <p:cNvPr id="3" name="Symbol zastępczy zawartości 2"/>
          <p:cNvSpPr>
            <a:spLocks noGrp="1"/>
          </p:cNvSpPr>
          <p:nvPr>
            <p:ph idx="1"/>
          </p:nvPr>
        </p:nvSpPr>
        <p:spPr>
          <a:xfrm>
            <a:off x="5364088" y="3717032"/>
            <a:ext cx="3322712" cy="2409131"/>
          </a:xfrm>
        </p:spPr>
        <p:txBody>
          <a:bodyPr/>
          <a:lstStyle/>
          <a:p>
            <a:pPr marL="0" indent="0" algn="ctr">
              <a:buNone/>
            </a:pPr>
            <a:r>
              <a:rPr lang="en-US" sz="2400" dirty="0"/>
              <a:t>Every summer </a:t>
            </a:r>
            <a:r>
              <a:rPr lang="pl-PL" sz="2400" dirty="0" smtClean="0"/>
              <a:t>in Ełk </a:t>
            </a:r>
            <a:r>
              <a:rPr lang="pl-PL" sz="2400" dirty="0" err="1" smtClean="0"/>
              <a:t>take</a:t>
            </a:r>
            <a:r>
              <a:rPr lang="pl-PL" sz="2400" dirty="0" smtClean="0"/>
              <a:t> place </a:t>
            </a:r>
            <a:r>
              <a:rPr lang="en-US" sz="2400" dirty="0" smtClean="0"/>
              <a:t>such </a:t>
            </a:r>
            <a:r>
              <a:rPr lang="en-US" sz="2400" dirty="0"/>
              <a:t>events </a:t>
            </a:r>
            <a:r>
              <a:rPr lang="pl-PL" sz="2400" dirty="0" err="1" smtClean="0"/>
              <a:t>like</a:t>
            </a:r>
            <a:r>
              <a:rPr lang="pl-PL" sz="2400" dirty="0" smtClean="0"/>
              <a:t> </a:t>
            </a:r>
            <a:r>
              <a:rPr lang="en-US" sz="2400" dirty="0" smtClean="0"/>
              <a:t>the </a:t>
            </a:r>
            <a:r>
              <a:rPr lang="pl-PL" sz="2400" dirty="0" err="1" smtClean="0"/>
              <a:t>Masurian</a:t>
            </a:r>
            <a:r>
              <a:rPr lang="pl-PL" sz="2400" dirty="0" smtClean="0"/>
              <a:t> International </a:t>
            </a:r>
            <a:r>
              <a:rPr lang="en-US" sz="2400" dirty="0" smtClean="0"/>
              <a:t>Balloon </a:t>
            </a:r>
            <a:r>
              <a:rPr lang="en-US" sz="2400" dirty="0"/>
              <a:t>Competition or the Festival </a:t>
            </a:r>
            <a:r>
              <a:rPr lang="en-US" sz="2400" dirty="0" err="1"/>
              <a:t>Ełk</a:t>
            </a:r>
            <a:r>
              <a:rPr lang="en-US" sz="2400" dirty="0"/>
              <a:t>, Fire &amp; Water</a:t>
            </a:r>
            <a:endParaRPr lang="pl-PL" sz="2400" dirty="0"/>
          </a:p>
        </p:txBody>
      </p:sp>
      <p:pic>
        <p:nvPicPr>
          <p:cNvPr id="6146" name="Picture 2" descr="balony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16632"/>
            <a:ext cx="47625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nalezione obrazy dla zapytania ogień woda ełk zdję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3600400" cy="516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anim calcmode="lin" valueType="num">
                                      <p:cBhvr>
                                        <p:cTn id="8" dur="2250" fill="hold"/>
                                        <p:tgtEl>
                                          <p:spTgt spid="2"/>
                                        </p:tgtEl>
                                        <p:attrNameLst>
                                          <p:attrName>ppt_w</p:attrName>
                                        </p:attrNameLst>
                                      </p:cBhvr>
                                      <p:tavLst>
                                        <p:tav tm="0" fmla="#ppt_w*sin(2.5*pi*$)">
                                          <p:val>
                                            <p:fltVal val="0"/>
                                          </p:val>
                                        </p:tav>
                                        <p:tav tm="100000">
                                          <p:val>
                                            <p:fltVal val="1"/>
                                          </p:val>
                                        </p:tav>
                                      </p:tavLst>
                                    </p:anim>
                                    <p:anim calcmode="lin" valueType="num">
                                      <p:cBhvr>
                                        <p:cTn id="9" dur="22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250"/>
                            </p:stCondLst>
                            <p:childTnLst>
                              <p:par>
                                <p:cTn id="11" presetID="6" presetClass="entr" presetSubtype="16"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circle(in)">
                                      <p:cBhvr>
                                        <p:cTn id="13" dur="3000"/>
                                        <p:tgtEl>
                                          <p:spTgt spid="6146"/>
                                        </p:tgtEl>
                                      </p:cBhvr>
                                    </p:animEffect>
                                  </p:childTnLst>
                                </p:cTn>
                              </p:par>
                            </p:childTnLst>
                          </p:cTn>
                        </p:par>
                        <p:par>
                          <p:cTn id="14" fill="hold">
                            <p:stCondLst>
                              <p:cond delay="5250"/>
                            </p:stCondLst>
                            <p:childTnLst>
                              <p:par>
                                <p:cTn id="15" presetID="6" presetClass="entr" presetSubtype="16"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circle(in)">
                                      <p:cBhvr>
                                        <p:cTn id="17" dur="3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accent4">
                    <a:lumMod val="75000"/>
                  </a:schemeClr>
                </a:solidFill>
                <a:latin typeface="Algerian" panose="04020705040A02060702" pitchFamily="82" charset="0"/>
              </a:rPr>
              <a:t>Ełk from </a:t>
            </a:r>
            <a:r>
              <a:rPr lang="pl-PL" dirty="0" err="1" smtClean="0">
                <a:solidFill>
                  <a:schemeClr val="accent4">
                    <a:lumMod val="75000"/>
                  </a:schemeClr>
                </a:solidFill>
                <a:latin typeface="Algerian" panose="04020705040A02060702" pitchFamily="82" charset="0"/>
              </a:rPr>
              <a:t>bird’s</a:t>
            </a:r>
            <a:r>
              <a:rPr lang="pl-PL" dirty="0" smtClean="0">
                <a:solidFill>
                  <a:schemeClr val="accent4">
                    <a:lumMod val="75000"/>
                  </a:schemeClr>
                </a:solidFill>
                <a:latin typeface="Algerian" panose="04020705040A02060702" pitchFamily="82" charset="0"/>
              </a:rPr>
              <a:t> </a:t>
            </a:r>
            <a:r>
              <a:rPr lang="pl-PL" dirty="0" err="1" smtClean="0">
                <a:solidFill>
                  <a:schemeClr val="accent4">
                    <a:lumMod val="75000"/>
                  </a:schemeClr>
                </a:solidFill>
                <a:latin typeface="Algerian" panose="04020705040A02060702" pitchFamily="82" charset="0"/>
              </a:rPr>
              <a:t>eye</a:t>
            </a:r>
            <a:r>
              <a:rPr lang="pl-PL" dirty="0" smtClean="0">
                <a:solidFill>
                  <a:schemeClr val="accent4">
                    <a:lumMod val="75000"/>
                  </a:schemeClr>
                </a:solidFill>
                <a:latin typeface="Algerian" panose="04020705040A02060702" pitchFamily="82" charset="0"/>
              </a:rPr>
              <a:t> </a:t>
            </a:r>
            <a:r>
              <a:rPr lang="pl-PL" dirty="0" err="1" smtClean="0">
                <a:solidFill>
                  <a:schemeClr val="accent4">
                    <a:lumMod val="75000"/>
                  </a:schemeClr>
                </a:solidFill>
                <a:latin typeface="Algerian" panose="04020705040A02060702" pitchFamily="82" charset="0"/>
              </a:rPr>
              <a:t>view</a:t>
            </a:r>
            <a:endParaRPr lang="pl-PL" dirty="0">
              <a:solidFill>
                <a:schemeClr val="accent4">
                  <a:lumMod val="75000"/>
                </a:schemeClr>
              </a:solidFill>
              <a:latin typeface="Algerian" panose="04020705040A02060702" pitchFamily="82" charset="0"/>
            </a:endParaRPr>
          </a:p>
        </p:txBody>
      </p:sp>
      <p:pic>
        <p:nvPicPr>
          <p:cNvPr id="3" name="Picture 2" descr="http://mazurytravel.com.pl/resources/elk_z_lo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43441"/>
            <a:ext cx="6840760" cy="526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59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dirty="0"/>
          </a:p>
        </p:txBody>
      </p:sp>
      <p:pic>
        <p:nvPicPr>
          <p:cNvPr id="2052" name="Picture 4" descr="Znalezione obrazy dla zapytania panorama eł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79512"/>
            <a:ext cx="7488832" cy="748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4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2500" fill="hold"/>
                                        <p:tgtEl>
                                          <p:spTgt spid="2052"/>
                                        </p:tgtEl>
                                        <p:attrNameLst>
                                          <p:attrName>ppt_w</p:attrName>
                                        </p:attrNameLst>
                                      </p:cBhvr>
                                      <p:tavLst>
                                        <p:tav tm="0">
                                          <p:val>
                                            <p:fltVal val="0"/>
                                          </p:val>
                                        </p:tav>
                                        <p:tav tm="100000">
                                          <p:val>
                                            <p:strVal val="#ppt_w"/>
                                          </p:val>
                                        </p:tav>
                                      </p:tavLst>
                                    </p:anim>
                                    <p:anim calcmode="lin" valueType="num">
                                      <p:cBhvr>
                                        <p:cTn id="8" dur="2500" fill="hold"/>
                                        <p:tgtEl>
                                          <p:spTgt spid="2052"/>
                                        </p:tgtEl>
                                        <p:attrNameLst>
                                          <p:attrName>ppt_h</p:attrName>
                                        </p:attrNameLst>
                                      </p:cBhvr>
                                      <p:tavLst>
                                        <p:tav tm="0">
                                          <p:val>
                                            <p:fltVal val="0"/>
                                          </p:val>
                                        </p:tav>
                                        <p:tav tm="100000">
                                          <p:val>
                                            <p:strVal val="#ppt_h"/>
                                          </p:val>
                                        </p:tav>
                                      </p:tavLst>
                                    </p:anim>
                                    <p:anim calcmode="lin" valueType="num">
                                      <p:cBhvr>
                                        <p:cTn id="9" dur="2500" fill="hold"/>
                                        <p:tgtEl>
                                          <p:spTgt spid="2052"/>
                                        </p:tgtEl>
                                        <p:attrNameLst>
                                          <p:attrName>style.rotation</p:attrName>
                                        </p:attrNameLst>
                                      </p:cBhvr>
                                      <p:tavLst>
                                        <p:tav tm="0">
                                          <p:val>
                                            <p:fltVal val="90"/>
                                          </p:val>
                                        </p:tav>
                                        <p:tav tm="100000">
                                          <p:val>
                                            <p:fltVal val="0"/>
                                          </p:val>
                                        </p:tav>
                                      </p:tavLst>
                                    </p:anim>
                                    <p:animEffect transition="in" filter="fade">
                                      <p:cBhvr>
                                        <p:cTn id="10" dur="2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err="1" smtClean="0">
                <a:solidFill>
                  <a:schemeClr val="accent4">
                    <a:lumMod val="75000"/>
                  </a:schemeClr>
                </a:solidFill>
                <a:latin typeface="Algerian" panose="04020705040A02060702" pitchFamily="82" charset="0"/>
              </a:rPr>
              <a:t>You</a:t>
            </a:r>
            <a:r>
              <a:rPr lang="pl-PL" sz="3600" b="1" dirty="0" smtClean="0">
                <a:solidFill>
                  <a:schemeClr val="accent4">
                    <a:lumMod val="75000"/>
                  </a:schemeClr>
                </a:solidFill>
                <a:latin typeface="Algerian" panose="04020705040A02060702" pitchFamily="82" charset="0"/>
              </a:rPr>
              <a:t> </a:t>
            </a:r>
            <a:r>
              <a:rPr lang="pl-PL" sz="3600" b="1" dirty="0" err="1" smtClean="0">
                <a:solidFill>
                  <a:schemeClr val="accent4">
                    <a:lumMod val="75000"/>
                  </a:schemeClr>
                </a:solidFill>
                <a:latin typeface="Algerian" panose="04020705040A02060702" pitchFamily="82" charset="0"/>
              </a:rPr>
              <a:t>can</a:t>
            </a:r>
            <a:r>
              <a:rPr lang="pl-PL" sz="3600" b="1" dirty="0" smtClean="0">
                <a:solidFill>
                  <a:schemeClr val="accent4">
                    <a:lumMod val="75000"/>
                  </a:schemeClr>
                </a:solidFill>
                <a:latin typeface="Algerian" panose="04020705040A02060702" pitchFamily="82" charset="0"/>
              </a:rPr>
              <a:t> </a:t>
            </a:r>
            <a:r>
              <a:rPr lang="pl-PL" sz="3600" b="1" dirty="0" err="1" smtClean="0">
                <a:solidFill>
                  <a:schemeClr val="accent4">
                    <a:lumMod val="75000"/>
                  </a:schemeClr>
                </a:solidFill>
                <a:latin typeface="Algerian" panose="04020705040A02060702" pitchFamily="82" charset="0"/>
              </a:rPr>
              <a:t>see</a:t>
            </a:r>
            <a:r>
              <a:rPr lang="pl-PL" sz="3600" b="1" dirty="0" smtClean="0">
                <a:solidFill>
                  <a:schemeClr val="accent4">
                    <a:lumMod val="75000"/>
                  </a:schemeClr>
                </a:solidFill>
                <a:latin typeface="Algerian" panose="04020705040A02060702" pitchFamily="82" charset="0"/>
              </a:rPr>
              <a:t> out </a:t>
            </a:r>
            <a:r>
              <a:rPr lang="pl-PL" sz="3600" b="1" dirty="0" err="1" smtClean="0">
                <a:solidFill>
                  <a:schemeClr val="accent4">
                    <a:lumMod val="75000"/>
                  </a:schemeClr>
                </a:solidFill>
                <a:latin typeface="Algerian" panose="04020705040A02060702" pitchFamily="82" charset="0"/>
              </a:rPr>
              <a:t>town</a:t>
            </a:r>
            <a:r>
              <a:rPr lang="pl-PL" sz="3600" b="1" dirty="0" smtClean="0">
                <a:solidFill>
                  <a:schemeClr val="accent4">
                    <a:lumMod val="75000"/>
                  </a:schemeClr>
                </a:solidFill>
                <a:latin typeface="Algerian" panose="04020705040A02060702" pitchFamily="82" charset="0"/>
              </a:rPr>
              <a:t> </a:t>
            </a:r>
            <a:r>
              <a:rPr lang="pl-PL" sz="3600" b="1" dirty="0" err="1" smtClean="0">
                <a:solidFill>
                  <a:schemeClr val="accent4">
                    <a:lumMod val="75000"/>
                  </a:schemeClr>
                </a:solidFill>
                <a:latin typeface="Algerian" panose="04020705040A02060702" pitchFamily="82" charset="0"/>
              </a:rPr>
              <a:t>here</a:t>
            </a:r>
            <a:r>
              <a:rPr lang="pl-PL" sz="3600" b="1" dirty="0" smtClean="0">
                <a:solidFill>
                  <a:schemeClr val="accent4">
                    <a:lumMod val="75000"/>
                  </a:schemeClr>
                </a:solidFill>
                <a:latin typeface="Algerian" panose="04020705040A02060702" pitchFamily="82" charset="0"/>
                <a:sym typeface="Wingdings" panose="05000000000000000000" pitchFamily="2" charset="2"/>
              </a:rPr>
              <a:t> </a:t>
            </a:r>
            <a:endParaRPr lang="pl-PL" sz="3600" b="1" dirty="0">
              <a:solidFill>
                <a:schemeClr val="accent4">
                  <a:lumMod val="75000"/>
                </a:schemeClr>
              </a:solidFill>
              <a:latin typeface="Algerian" panose="04020705040A02060702" pitchFamily="82" charset="0"/>
            </a:endParaRPr>
          </a:p>
        </p:txBody>
      </p:sp>
      <p:sp>
        <p:nvSpPr>
          <p:cNvPr id="4" name="AutoShape 2" descr="https://i.ytimg.com/vi/mOA9-DFqFfE/hqdefault.jpg?custom=true&amp;w=196&amp;h=110&amp;stc=true&amp;jpg444=true&amp;jpgq=90&amp;sp=68&amp;sigh=X5kHNwH_U2WQ2XOBm2PXKZbwL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happy eł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6" descr="Znalezione obrazy dla zapytania happy eł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8" descr="Znalezione obrazy dla zapytania happy eł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680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6316766" cy="442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ymbol zastępczy zawartości 7"/>
          <p:cNvSpPr>
            <a:spLocks noGrp="1"/>
          </p:cNvSpPr>
          <p:nvPr>
            <p:ph idx="1"/>
          </p:nvPr>
        </p:nvSpPr>
        <p:spPr>
          <a:xfrm>
            <a:off x="307975" y="5805264"/>
            <a:ext cx="8728521" cy="824955"/>
          </a:xfrm>
        </p:spPr>
        <p:txBody>
          <a:bodyPr/>
          <a:lstStyle/>
          <a:p>
            <a:pPr marL="0" indent="0">
              <a:buNone/>
            </a:pPr>
            <a:r>
              <a:rPr lang="pl-PL" dirty="0">
                <a:hlinkClick r:id="rId3"/>
              </a:rPr>
              <a:t>https://</a:t>
            </a:r>
            <a:r>
              <a:rPr lang="pl-PL" dirty="0" smtClean="0">
                <a:hlinkClick r:id="rId3"/>
              </a:rPr>
              <a:t>www.youtube.com/watch?v=mOA9-DFqFfE</a:t>
            </a:r>
            <a:endParaRPr lang="pl-PL" dirty="0" smtClean="0"/>
          </a:p>
          <a:p>
            <a:pPr marL="0" indent="0">
              <a:buNone/>
            </a:pPr>
            <a:endParaRPr lang="pl-PL" dirty="0"/>
          </a:p>
        </p:txBody>
      </p:sp>
    </p:spTree>
    <p:extLst>
      <p:ext uri="{BB962C8B-B14F-4D97-AF65-F5344CB8AC3E}">
        <p14:creationId xmlns:p14="http://schemas.microsoft.com/office/powerpoint/2010/main" val="14920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accent4"/>
                </a:solidFill>
                <a:latin typeface="Algerian" panose="04020705040A02060702" pitchFamily="82" charset="0"/>
              </a:rPr>
              <a:t>Source of </a:t>
            </a:r>
            <a:r>
              <a:rPr lang="pl-PL" dirty="0" err="1" smtClean="0">
                <a:solidFill>
                  <a:schemeClr val="accent4"/>
                </a:solidFill>
                <a:latin typeface="Algerian" panose="04020705040A02060702" pitchFamily="82" charset="0"/>
              </a:rPr>
              <a:t>photos</a:t>
            </a:r>
            <a:r>
              <a:rPr lang="pl-PL" dirty="0" smtClean="0">
                <a:solidFill>
                  <a:schemeClr val="accent4"/>
                </a:solidFill>
                <a:latin typeface="Algerian" panose="04020705040A02060702" pitchFamily="82" charset="0"/>
              </a:rPr>
              <a:t>:</a:t>
            </a:r>
            <a:endParaRPr lang="pl-PL" dirty="0">
              <a:solidFill>
                <a:schemeClr val="accent4"/>
              </a:solidFill>
              <a:latin typeface="Algerian" panose="04020705040A02060702" pitchFamily="82" charset="0"/>
            </a:endParaRPr>
          </a:p>
        </p:txBody>
      </p:sp>
      <p:sp>
        <p:nvSpPr>
          <p:cNvPr id="3" name="Symbol zastępczy zawartości 2"/>
          <p:cNvSpPr>
            <a:spLocks noGrp="1"/>
          </p:cNvSpPr>
          <p:nvPr>
            <p:ph idx="1"/>
          </p:nvPr>
        </p:nvSpPr>
        <p:spPr>
          <a:xfrm>
            <a:off x="467544" y="1196752"/>
            <a:ext cx="8219256" cy="4857403"/>
          </a:xfrm>
        </p:spPr>
        <p:txBody>
          <a:bodyPr/>
          <a:lstStyle/>
          <a:p>
            <a:r>
              <a:rPr lang="pl-PL" sz="1100" dirty="0">
                <a:hlinkClick r:id="rId2"/>
              </a:rPr>
              <a:t>http://elk-lyck.blogspot.com</a:t>
            </a:r>
            <a:r>
              <a:rPr lang="pl-PL" sz="1100" dirty="0" smtClean="0">
                <a:hlinkClick r:id="rId2"/>
              </a:rPr>
              <a:t>/</a:t>
            </a:r>
            <a:endParaRPr lang="pl-PL" sz="1100" dirty="0" smtClean="0"/>
          </a:p>
          <a:p>
            <a:r>
              <a:rPr lang="pl-PL" sz="1100" dirty="0">
                <a:hlinkClick r:id="rId3"/>
              </a:rPr>
              <a:t>http://www.zamki.pl/?</a:t>
            </a:r>
            <a:r>
              <a:rPr lang="pl-PL" sz="1100" dirty="0" smtClean="0">
                <a:hlinkClick r:id="rId3"/>
              </a:rPr>
              <a:t>idzamku=elk</a:t>
            </a:r>
            <a:endParaRPr lang="pl-PL" sz="1100" dirty="0" smtClean="0"/>
          </a:p>
          <a:p>
            <a:r>
              <a:rPr lang="pl-PL" sz="1100" dirty="0" smtClean="0">
                <a:hlinkClick r:id="rId4"/>
              </a:rPr>
              <a:t>http</a:t>
            </a:r>
            <a:r>
              <a:rPr lang="pl-PL" sz="1100" dirty="0">
                <a:hlinkClick r:id="rId4"/>
              </a:rPr>
              <a:t>://</a:t>
            </a:r>
            <a:r>
              <a:rPr lang="pl-PL" sz="1100" dirty="0" smtClean="0">
                <a:hlinkClick r:id="rId4"/>
              </a:rPr>
              <a:t>mazurytravel.com.pl/region/elk-miasto-i-powiat</a:t>
            </a:r>
            <a:endParaRPr lang="pl-PL" sz="1100" dirty="0"/>
          </a:p>
          <a:p>
            <a:r>
              <a:rPr lang="pl-PL" sz="1100" dirty="0" smtClean="0">
                <a:hlinkClick r:id="rId5"/>
              </a:rPr>
              <a:t>http</a:t>
            </a:r>
            <a:r>
              <a:rPr lang="pl-PL" sz="1100" dirty="0">
                <a:hlinkClick r:id="rId5"/>
              </a:rPr>
              <a:t>://</a:t>
            </a:r>
            <a:r>
              <a:rPr lang="pl-PL" sz="1100" dirty="0" smtClean="0">
                <a:hlinkClick r:id="rId5"/>
              </a:rPr>
              <a:t>www.mazurskiezawodybalonowe.pl/galeria2.php</a:t>
            </a:r>
            <a:endParaRPr lang="pl-PL" sz="1100" dirty="0" smtClean="0"/>
          </a:p>
          <a:p>
            <a:r>
              <a:rPr lang="pl-PL" sz="1100" dirty="0">
                <a:hlinkClick r:id="rId6"/>
              </a:rPr>
              <a:t>http://leksykonkultury.ceik.eu/index.php/E%C5%82k,_Ogie%C5%84_%</a:t>
            </a:r>
            <a:r>
              <a:rPr lang="pl-PL" sz="1100" dirty="0" smtClean="0">
                <a:hlinkClick r:id="rId6"/>
              </a:rPr>
              <a:t>26_Woda_2011</a:t>
            </a:r>
            <a:endParaRPr lang="pl-PL" sz="1100" dirty="0"/>
          </a:p>
          <a:p>
            <a:r>
              <a:rPr lang="pl-PL" sz="1100" dirty="0" smtClean="0">
                <a:hlinkClick r:id="rId7"/>
              </a:rPr>
              <a:t>http</a:t>
            </a:r>
            <a:r>
              <a:rPr lang="pl-PL" sz="1100" dirty="0">
                <a:hlinkClick r:id="rId7"/>
              </a:rPr>
              <a:t>://mosir.elk.pl/park-wodny/plywalnia</a:t>
            </a:r>
            <a:r>
              <a:rPr lang="pl-PL" sz="1100" dirty="0" smtClean="0">
                <a:hlinkClick r:id="rId7"/>
              </a:rPr>
              <a:t>/</a:t>
            </a:r>
            <a:endParaRPr lang="pl-PL" sz="1100" dirty="0" smtClean="0"/>
          </a:p>
          <a:p>
            <a:r>
              <a:rPr lang="pl-PL" sz="1100" dirty="0">
                <a:hlinkClick r:id="rId8"/>
              </a:rPr>
              <a:t>http://</a:t>
            </a:r>
            <a:r>
              <a:rPr lang="pl-PL" sz="1100" dirty="0" smtClean="0">
                <a:hlinkClick r:id="rId8"/>
              </a:rPr>
              <a:t>pribo-epb.elk.pl/pl/99-Nasze_Inwestycje/34-Ukonczone/138-Stadion_Miejski/4.html</a:t>
            </a:r>
            <a:endParaRPr lang="pl-PL" sz="1100" dirty="0"/>
          </a:p>
          <a:p>
            <a:r>
              <a:rPr lang="pl-PL" sz="1100" dirty="0" smtClean="0">
                <a:hlinkClick r:id="rId9"/>
              </a:rPr>
              <a:t>http</a:t>
            </a:r>
            <a:r>
              <a:rPr lang="pl-PL" sz="1100" dirty="0">
                <a:hlinkClick r:id="rId9"/>
              </a:rPr>
              <a:t>://</a:t>
            </a:r>
            <a:r>
              <a:rPr lang="pl-PL" sz="1100" dirty="0" smtClean="0">
                <a:hlinkClick r:id="rId9"/>
              </a:rPr>
              <a:t>www.egoturystyka.pl/portal.php?aid=12692859094ba7c41534e1d</a:t>
            </a:r>
            <a:endParaRPr lang="pl-PL" sz="1100" dirty="0" smtClean="0"/>
          </a:p>
          <a:p>
            <a:r>
              <a:rPr lang="pl-PL" sz="1100" dirty="0">
                <a:hlinkClick r:id="rId10"/>
              </a:rPr>
              <a:t>http://</a:t>
            </a:r>
            <a:r>
              <a:rPr lang="pl-PL" sz="1100" dirty="0" smtClean="0">
                <a:hlinkClick r:id="rId10"/>
              </a:rPr>
              <a:t>www.digart.pl/praca/7388057/Elcka_promenada.html</a:t>
            </a:r>
            <a:endParaRPr lang="pl-PL" sz="1100" dirty="0" smtClean="0"/>
          </a:p>
          <a:p>
            <a:r>
              <a:rPr lang="pl-PL" sz="1100" dirty="0">
                <a:hlinkClick r:id="rId11"/>
              </a:rPr>
              <a:t>http://</a:t>
            </a:r>
            <a:r>
              <a:rPr lang="pl-PL" sz="1100" dirty="0" smtClean="0">
                <a:hlinkClick r:id="rId11"/>
              </a:rPr>
              <a:t>www.cyrkulewski.pl/travel/view/elks-small.html</a:t>
            </a:r>
            <a:endParaRPr lang="pl-PL" sz="1100" dirty="0"/>
          </a:p>
          <a:p>
            <a:r>
              <a:rPr lang="pl-PL" sz="1100" dirty="0" smtClean="0">
                <a:hlinkClick r:id="rId12"/>
              </a:rPr>
              <a:t>http</a:t>
            </a:r>
            <a:r>
              <a:rPr lang="pl-PL" sz="1100" dirty="0">
                <a:hlinkClick r:id="rId12"/>
              </a:rPr>
              <a:t>://wirtualne.miasto.elk.pl/blog/2014/08/04/elckie-centrum-kultury</a:t>
            </a:r>
            <a:r>
              <a:rPr lang="pl-PL" sz="1100" dirty="0" smtClean="0">
                <a:hlinkClick r:id="rId12"/>
              </a:rPr>
              <a:t>/</a:t>
            </a:r>
            <a:endParaRPr lang="pl-PL" sz="1100" dirty="0" smtClean="0"/>
          </a:p>
          <a:p>
            <a:r>
              <a:rPr lang="pl-PL" sz="1100" dirty="0">
                <a:hlinkClick r:id="rId13"/>
              </a:rPr>
              <a:t>https://</a:t>
            </a:r>
            <a:r>
              <a:rPr lang="pl-PL" sz="1100" dirty="0" smtClean="0">
                <a:hlinkClick r:id="rId13"/>
              </a:rPr>
              <a:t>pl.wikipedia.org/wiki/Miejska_Biblioteka_Publiczna_w_E%C5%82ku</a:t>
            </a:r>
            <a:endParaRPr lang="pl-PL" sz="1100" dirty="0"/>
          </a:p>
          <a:p>
            <a:r>
              <a:rPr lang="pl-PL" sz="1100" dirty="0" smtClean="0">
                <a:hlinkClick r:id="rId14"/>
              </a:rPr>
              <a:t>http</a:t>
            </a:r>
            <a:r>
              <a:rPr lang="pl-PL" sz="1100" dirty="0">
                <a:hlinkClick r:id="rId14"/>
              </a:rPr>
              <a:t>://</a:t>
            </a:r>
            <a:r>
              <a:rPr lang="pl-PL" sz="1100" dirty="0" smtClean="0">
                <a:hlinkClick r:id="rId14"/>
              </a:rPr>
              <a:t>andkus.republika.pl/galeria.htm</a:t>
            </a:r>
            <a:endParaRPr lang="pl-PL" sz="1100" dirty="0" smtClean="0"/>
          </a:p>
          <a:p>
            <a:r>
              <a:rPr lang="pl-PL" sz="1100" dirty="0">
                <a:hlinkClick r:id="rId15"/>
              </a:rPr>
              <a:t>http://</a:t>
            </a:r>
            <a:r>
              <a:rPr lang="pl-PL" sz="1100" dirty="0" smtClean="0">
                <a:hlinkClick r:id="rId15"/>
              </a:rPr>
              <a:t>www.elk.pl/aktualnosci-wpis/966/powstanie-warszawskie-71-rocznica</a:t>
            </a:r>
            <a:endParaRPr lang="pl-PL" sz="1100" dirty="0" smtClean="0"/>
          </a:p>
          <a:p>
            <a:r>
              <a:rPr lang="pl-PL" sz="1100" dirty="0">
                <a:hlinkClick r:id="rId16"/>
              </a:rPr>
              <a:t>http://</a:t>
            </a:r>
            <a:r>
              <a:rPr lang="pl-PL" sz="1100" dirty="0" smtClean="0">
                <a:hlinkClick r:id="rId16"/>
              </a:rPr>
              <a:t>www.krainajacwingow.pl/ekw-318.htm</a:t>
            </a:r>
            <a:endParaRPr lang="pl-PL" sz="1100" dirty="0" smtClean="0"/>
          </a:p>
          <a:p>
            <a:r>
              <a:rPr lang="pl-PL" sz="1100" dirty="0">
                <a:hlinkClick r:id="rId17"/>
              </a:rPr>
              <a:t>http://www.dzieckowpodrozy.pl/elcka-kolej-waskotorowa-mazury-ceny</a:t>
            </a:r>
            <a:r>
              <a:rPr lang="pl-PL" sz="1100" dirty="0" smtClean="0">
                <a:hlinkClick r:id="rId17"/>
              </a:rPr>
              <a:t>/</a:t>
            </a:r>
            <a:endParaRPr lang="pl-PL" sz="1100" dirty="0" smtClean="0"/>
          </a:p>
          <a:p>
            <a:r>
              <a:rPr lang="pl-PL" sz="1100" dirty="0">
                <a:hlinkClick r:id="rId18"/>
              </a:rPr>
              <a:t>http://www.staryspichlerz.pl/?</a:t>
            </a:r>
            <a:r>
              <a:rPr lang="pl-PL" sz="1100" dirty="0" smtClean="0">
                <a:hlinkClick r:id="rId18"/>
              </a:rPr>
              <a:t>mact=News,cntnt01,detail,0&amp;cntnt01articleid=13&amp;cntnt01origid=64&amp;cntnt01returnid=60</a:t>
            </a:r>
            <a:endParaRPr lang="pl-PL" sz="1100" dirty="0"/>
          </a:p>
          <a:p>
            <a:r>
              <a:rPr lang="pl-PL" sz="1100" dirty="0" smtClean="0">
                <a:hlinkClick r:id="rId19"/>
              </a:rPr>
              <a:t>http</a:t>
            </a:r>
            <a:r>
              <a:rPr lang="pl-PL" sz="1100" dirty="0">
                <a:hlinkClick r:id="rId19"/>
              </a:rPr>
              <a:t>://</a:t>
            </a:r>
            <a:r>
              <a:rPr lang="pl-PL" sz="1100" dirty="0" smtClean="0">
                <a:hlinkClick r:id="rId19"/>
              </a:rPr>
              <a:t>elk.wm.pl/2102-5793,Elk-Zamek-krzyzacki,44517.html</a:t>
            </a:r>
            <a:endParaRPr lang="pl-PL" sz="1100" dirty="0"/>
          </a:p>
          <a:p>
            <a:r>
              <a:rPr lang="pl-PL" sz="1100" dirty="0" smtClean="0">
                <a:hlinkClick r:id="rId20"/>
              </a:rPr>
              <a:t>http</a:t>
            </a:r>
            <a:r>
              <a:rPr lang="pl-PL" sz="1100" dirty="0">
                <a:hlinkClick r:id="rId20"/>
              </a:rPr>
              <a:t>://</a:t>
            </a:r>
            <a:r>
              <a:rPr lang="pl-PL" sz="1100" dirty="0" smtClean="0">
                <a:hlinkClick r:id="rId20"/>
              </a:rPr>
              <a:t>www.rikoooo.com/fr/forum/217/42130</a:t>
            </a:r>
            <a:endParaRPr lang="pl-PL" sz="1100" dirty="0" smtClean="0"/>
          </a:p>
          <a:p>
            <a:r>
              <a:rPr lang="pl-PL" sz="1100" dirty="0">
                <a:hlinkClick r:id="rId21"/>
              </a:rPr>
              <a:t>http://</a:t>
            </a:r>
            <a:r>
              <a:rPr lang="pl-PL" sz="1100" dirty="0" smtClean="0">
                <a:hlinkClick r:id="rId21"/>
              </a:rPr>
              <a:t>instalator.bianconeri.co.uk/realizacje.php</a:t>
            </a:r>
            <a:endParaRPr lang="pl-PL" sz="1100" dirty="0" smtClean="0"/>
          </a:p>
          <a:p>
            <a:r>
              <a:rPr lang="pl-PL" sz="1100" dirty="0">
                <a:hlinkClick r:id="rId22"/>
              </a:rPr>
              <a:t>http://</a:t>
            </a:r>
            <a:r>
              <a:rPr lang="pl-PL" sz="1100" dirty="0" smtClean="0">
                <a:hlinkClick r:id="rId22"/>
              </a:rPr>
              <a:t>pxm.pl/index.php?menu=realizations</a:t>
            </a:r>
            <a:endParaRPr lang="pl-PL" sz="1100" dirty="0" smtClean="0"/>
          </a:p>
          <a:p>
            <a:r>
              <a:rPr lang="pl-PL" sz="1100" dirty="0">
                <a:hlinkClick r:id="rId23"/>
              </a:rPr>
              <a:t>http://</a:t>
            </a:r>
            <a:r>
              <a:rPr lang="pl-PL" sz="1100" dirty="0" smtClean="0">
                <a:hlinkClick r:id="rId23"/>
              </a:rPr>
              <a:t>www.mapofpoland.net/Elk,photo,6167,Water-tower.html</a:t>
            </a:r>
            <a:endParaRPr lang="pl-PL" sz="1100" dirty="0" smtClean="0"/>
          </a:p>
          <a:p>
            <a:r>
              <a:rPr lang="pl-PL" sz="1100" dirty="0">
                <a:hlinkClick r:id="rId24"/>
              </a:rPr>
              <a:t>http://www.elk.mm.pl/~</a:t>
            </a:r>
            <a:r>
              <a:rPr lang="pl-PL" sz="1100" dirty="0" smtClean="0">
                <a:hlinkClick r:id="rId24"/>
              </a:rPr>
              <a:t>mikolajzelku/index_pliki/Fotki-Elku/Miasto_fotki.htm</a:t>
            </a:r>
            <a:endParaRPr lang="pl-PL" sz="1100" dirty="0" smtClean="0"/>
          </a:p>
          <a:p>
            <a:r>
              <a:rPr lang="pl-PL" sz="1100" dirty="0">
                <a:hlinkClick r:id="rId25"/>
              </a:rPr>
              <a:t>http://</a:t>
            </a:r>
            <a:r>
              <a:rPr lang="pl-PL" sz="1100" dirty="0" smtClean="0">
                <a:hlinkClick r:id="rId25"/>
              </a:rPr>
              <a:t>wirtualne.miasto.elk.pl/blog/author/admin?print=print-page</a:t>
            </a:r>
            <a:endParaRPr lang="pl-PL" sz="1100" dirty="0"/>
          </a:p>
          <a:p>
            <a:r>
              <a:rPr lang="pl-PL" sz="1100" dirty="0" smtClean="0">
                <a:hlinkClick r:id="rId26"/>
              </a:rPr>
              <a:t>http</a:t>
            </a:r>
            <a:r>
              <a:rPr lang="pl-PL" sz="1100" dirty="0">
                <a:hlinkClick r:id="rId26"/>
              </a:rPr>
              <a:t>://</a:t>
            </a:r>
            <a:r>
              <a:rPr lang="pl-PL" sz="1100" dirty="0" smtClean="0">
                <a:hlinkClick r:id="rId26"/>
              </a:rPr>
              <a:t>mapio.net/s/63251959/</a:t>
            </a:r>
            <a:endParaRPr lang="pl-PL" sz="1100" dirty="0"/>
          </a:p>
          <a:p>
            <a:r>
              <a:rPr lang="pl-PL" sz="1100" dirty="0" smtClean="0">
                <a:hlinkClick r:id="rId27"/>
              </a:rPr>
              <a:t>https</a:t>
            </a:r>
            <a:r>
              <a:rPr lang="pl-PL" sz="1100" dirty="0">
                <a:hlinkClick r:id="rId27"/>
              </a:rPr>
              <a:t>://</a:t>
            </a:r>
            <a:r>
              <a:rPr lang="pl-PL" sz="1100" dirty="0" smtClean="0">
                <a:hlinkClick r:id="rId27"/>
              </a:rPr>
              <a:t>pl.wikipedia.org/wiki/Flaga_E%C5%82ku</a:t>
            </a:r>
            <a:endParaRPr lang="pl-PL" sz="1100" dirty="0" smtClean="0"/>
          </a:p>
          <a:p>
            <a:r>
              <a:rPr lang="pl-PL" sz="1100" dirty="0">
                <a:hlinkClick r:id="rId28"/>
              </a:rPr>
              <a:t>http://</a:t>
            </a:r>
            <a:r>
              <a:rPr lang="pl-PL" sz="1100" dirty="0" smtClean="0">
                <a:hlinkClick r:id="rId28"/>
              </a:rPr>
              <a:t>www.sadistic.pl/fotki-miast-z-lotu-ptaka-vt207789,30.htm</a:t>
            </a:r>
            <a:endParaRPr lang="pl-PL" sz="1100" dirty="0" smtClean="0"/>
          </a:p>
          <a:p>
            <a:r>
              <a:rPr lang="pl-PL" sz="1100" dirty="0">
                <a:hlinkClick r:id="rId3"/>
              </a:rPr>
              <a:t>http://www.zamki.pl/?</a:t>
            </a:r>
            <a:r>
              <a:rPr lang="pl-PL" sz="1100" dirty="0" smtClean="0">
                <a:hlinkClick r:id="rId3"/>
              </a:rPr>
              <a:t>idzamku=elk</a:t>
            </a:r>
            <a:endParaRPr lang="pl-PL" sz="1100" dirty="0" smtClean="0"/>
          </a:p>
          <a:p>
            <a:endParaRPr lang="pl-PL" sz="1100" dirty="0" smtClean="0"/>
          </a:p>
          <a:p>
            <a:endParaRPr lang="pl-PL" sz="1100" dirty="0"/>
          </a:p>
          <a:p>
            <a:pPr marL="0" indent="0">
              <a:buNone/>
            </a:pPr>
            <a:endParaRPr lang="pl-PL" sz="1100" dirty="0" smtClean="0"/>
          </a:p>
          <a:p>
            <a:endParaRPr lang="pl-PL" sz="1100" dirty="0"/>
          </a:p>
        </p:txBody>
      </p:sp>
    </p:spTree>
    <p:extLst>
      <p:ext uri="{BB962C8B-B14F-4D97-AF65-F5344CB8AC3E}">
        <p14:creationId xmlns:p14="http://schemas.microsoft.com/office/powerpoint/2010/main" val="2237015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1692796" y="0"/>
            <a:ext cx="5758408" cy="93610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pl-PL" sz="5400" b="1" dirty="0" err="1" smtClean="0">
                <a:ln/>
                <a:solidFill>
                  <a:schemeClr val="accent4">
                    <a:lumMod val="75000"/>
                  </a:schemeClr>
                </a:solidFill>
                <a:latin typeface="Algerian" panose="04020705040A02060702" pitchFamily="82" charset="0"/>
              </a:rPr>
              <a:t>Our</a:t>
            </a:r>
            <a:r>
              <a:rPr lang="pl-PL" sz="5400" b="1" dirty="0" smtClean="0">
                <a:ln/>
                <a:solidFill>
                  <a:schemeClr val="accent4">
                    <a:lumMod val="75000"/>
                  </a:schemeClr>
                </a:solidFill>
                <a:latin typeface="Algerian" panose="04020705040A02060702" pitchFamily="82" charset="0"/>
              </a:rPr>
              <a:t> Town - Ełk</a:t>
            </a:r>
          </a:p>
        </p:txBody>
      </p:sp>
      <p:sp>
        <p:nvSpPr>
          <p:cNvPr id="9" name="AutoShape 2" descr="Flag of Eł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AutoShape 4" descr="Flag of Eł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AutoShape 6" descr="Flag of Eł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2" name="AutoShape 8" descr="Flag of Eł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3" name="AutoShape 10" descr="Flag of Eł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4" name="AutoShape 12" descr="Znalezione obrazy dla zapytania flaga ełku"/>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5" name="AutoShape 14" descr="Znalezione obrazy dla zapytania flaga ełku"/>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6" name="AutoShape 16" descr="Znalezione obrazy dla zapytania flaga ełku"/>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7" name="AutoShape 18" descr="Znalezione obrazy dla zapytania flaga ełku"/>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8" name="AutoShape 20" descr="Znalezione obrazy dla zapytania flaga ełku"/>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9" name="AutoShape 22" descr="Znalezione obrazy dla zapytania flaga ełku"/>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0" name="AutoShape 24" descr="Znalezione obrazy dla zapytania flaga ełku"/>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1" name="AutoShape 26" descr="Znalezione obrazy dla zapytania flaga ełku"/>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 name="AutoShape 28" descr="Plik:POL Ełk flag.svg"/>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 name="AutoShape 30" descr="File:POL Ełk flag.svg"/>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146" name="Picture 2" descr="http://img.sadistic.pl/pics/2a3838abe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19" y="1074738"/>
            <a:ext cx="7351710" cy="5513782"/>
          </a:xfrm>
          <a:prstGeom prst="rect">
            <a:avLst/>
          </a:prstGeom>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28201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2000"/>
                                        <p:tgtEl>
                                          <p:spTgt spid="6146"/>
                                        </p:tgtEl>
                                      </p:cBhvr>
                                    </p:animEffect>
                                    <p:anim calcmode="lin" valueType="num">
                                      <p:cBhvr>
                                        <p:cTn id="14" dur="2000" fill="hold"/>
                                        <p:tgtEl>
                                          <p:spTgt spid="6146"/>
                                        </p:tgtEl>
                                        <p:attrNameLst>
                                          <p:attrName>ppt_x</p:attrName>
                                        </p:attrNameLst>
                                      </p:cBhvr>
                                      <p:tavLst>
                                        <p:tav tm="0">
                                          <p:val>
                                            <p:strVal val="#ppt_x"/>
                                          </p:val>
                                        </p:tav>
                                        <p:tav tm="100000">
                                          <p:val>
                                            <p:strVal val="#ppt_x"/>
                                          </p:val>
                                        </p:tav>
                                      </p:tavLst>
                                    </p:anim>
                                    <p:anim calcmode="lin" valueType="num">
                                      <p:cBhvr>
                                        <p:cTn id="15" dur="2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ole tekstowe 99"/>
          <p:cNvSpPr txBox="1"/>
          <p:nvPr/>
        </p:nvSpPr>
        <p:spPr>
          <a:xfrm>
            <a:off x="179512" y="188640"/>
            <a:ext cx="9145016"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pl-PL"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Where</a:t>
            </a:r>
            <a:r>
              <a:rPr lang="pl-PL"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 </a:t>
            </a:r>
            <a:r>
              <a:rPr lang="pl-PL"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is</a:t>
            </a:r>
            <a:r>
              <a:rPr lang="pl-PL"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 </a:t>
            </a:r>
            <a:r>
              <a:rPr lang="pl-PL"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it</a:t>
            </a:r>
            <a:r>
              <a:rPr lang="pl-PL"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t>
            </a:r>
            <a:endParaRPr lang="pl-PL"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grpSp>
        <p:nvGrpSpPr>
          <p:cNvPr id="2" name="Grupa 86"/>
          <p:cNvGrpSpPr>
            <a:grpSpLocks/>
          </p:cNvGrpSpPr>
          <p:nvPr/>
        </p:nvGrpSpPr>
        <p:grpSpPr bwMode="auto">
          <a:xfrm>
            <a:off x="900113" y="1628775"/>
            <a:ext cx="5688012" cy="3959225"/>
            <a:chOff x="395288" y="2565400"/>
            <a:chExt cx="5688013" cy="3959225"/>
          </a:xfrm>
        </p:grpSpPr>
        <p:sp>
          <p:nvSpPr>
            <p:cNvPr id="3093" name="Text Box 5"/>
            <p:cNvSpPr txBox="1">
              <a:spLocks noChangeArrowheads="1"/>
            </p:cNvSpPr>
            <p:nvPr/>
          </p:nvSpPr>
          <p:spPr bwMode="auto">
            <a:xfrm>
              <a:off x="3609976" y="4433888"/>
              <a:ext cx="1049338" cy="368300"/>
            </a:xfrm>
            <a:prstGeom prst="rect">
              <a:avLst/>
            </a:prstGeom>
            <a:solidFill>
              <a:srgbClr val="800080"/>
            </a:solid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rPr>
                <a:t>Warsaw</a:t>
              </a:r>
            </a:p>
          </p:txBody>
        </p:sp>
        <p:sp>
          <p:nvSpPr>
            <p:cNvPr id="3094" name="Oval 6"/>
            <p:cNvSpPr>
              <a:spLocks noChangeArrowheads="1"/>
            </p:cNvSpPr>
            <p:nvPr/>
          </p:nvSpPr>
          <p:spPr bwMode="auto">
            <a:xfrm>
              <a:off x="3800476" y="4689475"/>
              <a:ext cx="66675" cy="50800"/>
            </a:xfrm>
            <a:prstGeom prst="ellipse">
              <a:avLst/>
            </a:prstGeom>
            <a:solidFill>
              <a:srgbClr val="800080"/>
            </a:solidFill>
            <a:ln w="9360">
              <a:solidFill>
                <a:srgbClr val="000000"/>
              </a:solidFill>
              <a:miter lim="800000"/>
              <a:headEnd/>
              <a:tailEnd/>
            </a:ln>
          </p:spPr>
          <p:txBody>
            <a:bodyPr wrap="none" anchor="ctr"/>
            <a:lstStyle/>
            <a:p>
              <a:endParaRPr lang="pl-PL"/>
            </a:p>
          </p:txBody>
        </p:sp>
        <p:sp>
          <p:nvSpPr>
            <p:cNvPr id="3095" name="Freeform 7"/>
            <p:cNvSpPr>
              <a:spLocks noChangeArrowheads="1"/>
            </p:cNvSpPr>
            <p:nvPr/>
          </p:nvSpPr>
          <p:spPr bwMode="auto">
            <a:xfrm>
              <a:off x="1836738" y="5780088"/>
              <a:ext cx="230188" cy="265113"/>
            </a:xfrm>
            <a:custGeom>
              <a:avLst/>
              <a:gdLst>
                <a:gd name="T0" fmla="*/ 46823 w 821"/>
                <a:gd name="T1" fmla="*/ 31902 h 1205"/>
                <a:gd name="T2" fmla="*/ 66169 w 821"/>
                <a:gd name="T3" fmla="*/ 119026 h 1205"/>
                <a:gd name="T4" fmla="*/ 0 w 821"/>
                <a:gd name="T5" fmla="*/ 207250 h 1205"/>
                <a:gd name="T6" fmla="*/ 19907 w 821"/>
                <a:gd name="T7" fmla="*/ 237612 h 1205"/>
                <a:gd name="T8" fmla="*/ 69533 w 821"/>
                <a:gd name="T9" fmla="*/ 265113 h 1205"/>
                <a:gd name="T10" fmla="*/ 90561 w 821"/>
                <a:gd name="T11" fmla="*/ 228151 h 1205"/>
                <a:gd name="T12" fmla="*/ 137664 w 821"/>
                <a:gd name="T13" fmla="*/ 245092 h 1205"/>
                <a:gd name="T14" fmla="*/ 164580 w 821"/>
                <a:gd name="T15" fmla="*/ 174029 h 1205"/>
                <a:gd name="T16" fmla="*/ 157290 w 821"/>
                <a:gd name="T17" fmla="*/ 140367 h 1205"/>
                <a:gd name="T18" fmla="*/ 230188 w 821"/>
                <a:gd name="T19" fmla="*/ 84704 h 1205"/>
                <a:gd name="T20" fmla="*/ 196263 w 821"/>
                <a:gd name="T21" fmla="*/ 0 h 1205"/>
                <a:gd name="T22" fmla="*/ 118879 w 821"/>
                <a:gd name="T23" fmla="*/ 33002 h 1205"/>
                <a:gd name="T24" fmla="*/ 68692 w 821"/>
                <a:gd name="T25" fmla="*/ 6380 h 1205"/>
                <a:gd name="T26" fmla="*/ 46823 w 821"/>
                <a:gd name="T27" fmla="*/ 31902 h 1205"/>
                <a:gd name="T28" fmla="*/ 46823 w 821"/>
                <a:gd name="T29" fmla="*/ 31902 h 1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1"/>
                <a:gd name="T46" fmla="*/ 0 h 1205"/>
                <a:gd name="T47" fmla="*/ 821 w 821"/>
                <a:gd name="T48" fmla="*/ 1205 h 1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1" h="1205">
                  <a:moveTo>
                    <a:pt x="167" y="145"/>
                  </a:moveTo>
                  <a:lnTo>
                    <a:pt x="236" y="541"/>
                  </a:lnTo>
                  <a:lnTo>
                    <a:pt x="0" y="942"/>
                  </a:lnTo>
                  <a:lnTo>
                    <a:pt x="71" y="1080"/>
                  </a:lnTo>
                  <a:lnTo>
                    <a:pt x="248" y="1205"/>
                  </a:lnTo>
                  <a:lnTo>
                    <a:pt x="323" y="1037"/>
                  </a:lnTo>
                  <a:lnTo>
                    <a:pt x="491" y="1114"/>
                  </a:lnTo>
                  <a:lnTo>
                    <a:pt x="587" y="791"/>
                  </a:lnTo>
                  <a:lnTo>
                    <a:pt x="561" y="638"/>
                  </a:lnTo>
                  <a:lnTo>
                    <a:pt x="821" y="385"/>
                  </a:lnTo>
                  <a:lnTo>
                    <a:pt x="700" y="0"/>
                  </a:lnTo>
                  <a:lnTo>
                    <a:pt x="424" y="150"/>
                  </a:lnTo>
                  <a:lnTo>
                    <a:pt x="245" y="29"/>
                  </a:lnTo>
                  <a:lnTo>
                    <a:pt x="167" y="145"/>
                  </a:lnTo>
                  <a:close/>
                </a:path>
              </a:pathLst>
            </a:custGeom>
            <a:solidFill>
              <a:srgbClr val="C0C0C0"/>
            </a:solidFill>
            <a:ln w="12600">
              <a:solidFill>
                <a:srgbClr val="000000"/>
              </a:solidFill>
              <a:round/>
              <a:headEnd/>
              <a:tailEnd/>
            </a:ln>
          </p:spPr>
          <p:txBody>
            <a:bodyPr wrap="none" anchor="ctr"/>
            <a:lstStyle/>
            <a:p>
              <a:endParaRPr lang="pl-PL"/>
            </a:p>
          </p:txBody>
        </p:sp>
        <p:sp>
          <p:nvSpPr>
            <p:cNvPr id="3096" name="Freeform 8"/>
            <p:cNvSpPr>
              <a:spLocks noChangeArrowheads="1"/>
            </p:cNvSpPr>
            <p:nvPr/>
          </p:nvSpPr>
          <p:spPr bwMode="auto">
            <a:xfrm>
              <a:off x="1952626" y="5581650"/>
              <a:ext cx="147638" cy="182563"/>
            </a:xfrm>
            <a:custGeom>
              <a:avLst/>
              <a:gdLst>
                <a:gd name="T0" fmla="*/ 8685 w 527"/>
                <a:gd name="T1" fmla="*/ 62983 h 829"/>
                <a:gd name="T2" fmla="*/ 0 w 527"/>
                <a:gd name="T3" fmla="*/ 142923 h 829"/>
                <a:gd name="T4" fmla="*/ 36419 w 527"/>
                <a:gd name="T5" fmla="*/ 182563 h 829"/>
                <a:gd name="T6" fmla="*/ 78722 w 527"/>
                <a:gd name="T7" fmla="*/ 177498 h 829"/>
                <a:gd name="T8" fmla="*/ 115141 w 527"/>
                <a:gd name="T9" fmla="*/ 81261 h 829"/>
                <a:gd name="T10" fmla="*/ 147638 w 527"/>
                <a:gd name="T11" fmla="*/ 42943 h 829"/>
                <a:gd name="T12" fmla="*/ 138953 w 527"/>
                <a:gd name="T13" fmla="*/ 0 h 829"/>
                <a:gd name="T14" fmla="*/ 102254 w 527"/>
                <a:gd name="T15" fmla="*/ 26206 h 829"/>
                <a:gd name="T16" fmla="*/ 57710 w 527"/>
                <a:gd name="T17" fmla="*/ 22022 h 829"/>
                <a:gd name="T18" fmla="*/ 51827 w 527"/>
                <a:gd name="T19" fmla="*/ 56597 h 829"/>
                <a:gd name="T20" fmla="*/ 8685 w 527"/>
                <a:gd name="T21" fmla="*/ 62983 h 829"/>
                <a:gd name="T22" fmla="*/ 8685 w 527"/>
                <a:gd name="T23" fmla="*/ 62983 h 8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829"/>
                <a:gd name="T38" fmla="*/ 527 w 527"/>
                <a:gd name="T39" fmla="*/ 829 h 8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829">
                  <a:moveTo>
                    <a:pt x="31" y="286"/>
                  </a:moveTo>
                  <a:lnTo>
                    <a:pt x="0" y="649"/>
                  </a:lnTo>
                  <a:lnTo>
                    <a:pt x="130" y="829"/>
                  </a:lnTo>
                  <a:lnTo>
                    <a:pt x="281" y="806"/>
                  </a:lnTo>
                  <a:lnTo>
                    <a:pt x="411" y="369"/>
                  </a:lnTo>
                  <a:lnTo>
                    <a:pt x="527" y="195"/>
                  </a:lnTo>
                  <a:lnTo>
                    <a:pt x="496" y="0"/>
                  </a:lnTo>
                  <a:lnTo>
                    <a:pt x="365" y="119"/>
                  </a:lnTo>
                  <a:lnTo>
                    <a:pt x="206" y="100"/>
                  </a:lnTo>
                  <a:lnTo>
                    <a:pt x="185" y="257"/>
                  </a:lnTo>
                  <a:lnTo>
                    <a:pt x="31" y="286"/>
                  </a:lnTo>
                  <a:close/>
                </a:path>
              </a:pathLst>
            </a:custGeom>
            <a:solidFill>
              <a:srgbClr val="C0C0C0"/>
            </a:solidFill>
            <a:ln w="12600">
              <a:solidFill>
                <a:srgbClr val="000000"/>
              </a:solidFill>
              <a:round/>
              <a:headEnd/>
              <a:tailEnd/>
            </a:ln>
          </p:spPr>
          <p:txBody>
            <a:bodyPr wrap="none" anchor="ctr"/>
            <a:lstStyle/>
            <a:p>
              <a:endParaRPr lang="pl-PL"/>
            </a:p>
          </p:txBody>
        </p:sp>
        <p:sp>
          <p:nvSpPr>
            <p:cNvPr id="3097" name="Freeform 9"/>
            <p:cNvSpPr>
              <a:spLocks noChangeArrowheads="1"/>
            </p:cNvSpPr>
            <p:nvPr/>
          </p:nvSpPr>
          <p:spPr bwMode="auto">
            <a:xfrm>
              <a:off x="2246313" y="6154738"/>
              <a:ext cx="368300" cy="230188"/>
            </a:xfrm>
            <a:custGeom>
              <a:avLst/>
              <a:gdLst>
                <a:gd name="T0" fmla="*/ 33922 w 1292"/>
                <a:gd name="T1" fmla="*/ 663 h 1042"/>
                <a:gd name="T2" fmla="*/ 0 w 1292"/>
                <a:gd name="T3" fmla="*/ 49926 h 1042"/>
                <a:gd name="T4" fmla="*/ 24800 w 1292"/>
                <a:gd name="T5" fmla="*/ 92561 h 1042"/>
                <a:gd name="T6" fmla="*/ 166761 w 1292"/>
                <a:gd name="T7" fmla="*/ 140278 h 1042"/>
                <a:gd name="T8" fmla="*/ 195838 w 1292"/>
                <a:gd name="T9" fmla="*/ 204783 h 1042"/>
                <a:gd name="T10" fmla="*/ 260832 w 1292"/>
                <a:gd name="T11" fmla="*/ 230188 h 1042"/>
                <a:gd name="T12" fmla="*/ 290763 w 1292"/>
                <a:gd name="T13" fmla="*/ 169659 h 1042"/>
                <a:gd name="T14" fmla="*/ 269098 w 1292"/>
                <a:gd name="T15" fmla="*/ 137627 h 1042"/>
                <a:gd name="T16" fmla="*/ 322690 w 1292"/>
                <a:gd name="T17" fmla="*/ 119070 h 1042"/>
                <a:gd name="T18" fmla="*/ 368300 w 1292"/>
                <a:gd name="T19" fmla="*/ 57437 h 1042"/>
                <a:gd name="T20" fmla="*/ 319839 w 1292"/>
                <a:gd name="T21" fmla="*/ 41310 h 1042"/>
                <a:gd name="T22" fmla="*/ 253990 w 1292"/>
                <a:gd name="T23" fmla="*/ 72900 h 1042"/>
                <a:gd name="T24" fmla="*/ 178449 w 1292"/>
                <a:gd name="T25" fmla="*/ 60750 h 1042"/>
                <a:gd name="T26" fmla="*/ 121151 w 1292"/>
                <a:gd name="T27" fmla="*/ 0 h 1042"/>
                <a:gd name="T28" fmla="*/ 65849 w 1292"/>
                <a:gd name="T29" fmla="*/ 18777 h 1042"/>
                <a:gd name="T30" fmla="*/ 33922 w 1292"/>
                <a:gd name="T31" fmla="*/ 663 h 1042"/>
                <a:gd name="T32" fmla="*/ 33922 w 1292"/>
                <a:gd name="T33" fmla="*/ 663 h 10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2"/>
                <a:gd name="T52" fmla="*/ 0 h 1042"/>
                <a:gd name="T53" fmla="*/ 1292 w 1292"/>
                <a:gd name="T54" fmla="*/ 1042 h 10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2" h="1042">
                  <a:moveTo>
                    <a:pt x="119" y="3"/>
                  </a:moveTo>
                  <a:lnTo>
                    <a:pt x="0" y="226"/>
                  </a:lnTo>
                  <a:lnTo>
                    <a:pt x="87" y="419"/>
                  </a:lnTo>
                  <a:lnTo>
                    <a:pt x="585" y="635"/>
                  </a:lnTo>
                  <a:lnTo>
                    <a:pt x="687" y="927"/>
                  </a:lnTo>
                  <a:lnTo>
                    <a:pt x="915" y="1042"/>
                  </a:lnTo>
                  <a:lnTo>
                    <a:pt x="1020" y="768"/>
                  </a:lnTo>
                  <a:lnTo>
                    <a:pt x="944" y="623"/>
                  </a:lnTo>
                  <a:lnTo>
                    <a:pt x="1132" y="539"/>
                  </a:lnTo>
                  <a:lnTo>
                    <a:pt x="1292" y="260"/>
                  </a:lnTo>
                  <a:lnTo>
                    <a:pt x="1122" y="187"/>
                  </a:lnTo>
                  <a:lnTo>
                    <a:pt x="891" y="330"/>
                  </a:lnTo>
                  <a:lnTo>
                    <a:pt x="626" y="275"/>
                  </a:lnTo>
                  <a:lnTo>
                    <a:pt x="425" y="0"/>
                  </a:lnTo>
                  <a:lnTo>
                    <a:pt x="231" y="85"/>
                  </a:lnTo>
                  <a:lnTo>
                    <a:pt x="119" y="3"/>
                  </a:lnTo>
                  <a:close/>
                </a:path>
              </a:pathLst>
            </a:custGeom>
            <a:solidFill>
              <a:srgbClr val="C0C0C0"/>
            </a:solidFill>
            <a:ln w="12600">
              <a:solidFill>
                <a:srgbClr val="000000"/>
              </a:solidFill>
              <a:round/>
              <a:headEnd/>
              <a:tailEnd/>
            </a:ln>
          </p:spPr>
          <p:txBody>
            <a:bodyPr wrap="none" anchor="ctr"/>
            <a:lstStyle/>
            <a:p>
              <a:endParaRPr lang="pl-PL"/>
            </a:p>
          </p:txBody>
        </p:sp>
        <p:sp>
          <p:nvSpPr>
            <p:cNvPr id="3098" name="Freeform 10"/>
            <p:cNvSpPr>
              <a:spLocks noChangeArrowheads="1"/>
            </p:cNvSpPr>
            <p:nvPr/>
          </p:nvSpPr>
          <p:spPr bwMode="auto">
            <a:xfrm>
              <a:off x="3475038" y="6180138"/>
              <a:ext cx="284163" cy="166688"/>
            </a:xfrm>
            <a:custGeom>
              <a:avLst/>
              <a:gdLst>
                <a:gd name="T0" fmla="*/ 0 w 1002"/>
                <a:gd name="T1" fmla="*/ 3709 h 764"/>
                <a:gd name="T2" fmla="*/ 71750 w 1002"/>
                <a:gd name="T3" fmla="*/ 60872 h 764"/>
                <a:gd name="T4" fmla="*/ 78840 w 1002"/>
                <a:gd name="T5" fmla="*/ 92944 h 764"/>
                <a:gd name="T6" fmla="*/ 284163 w 1002"/>
                <a:gd name="T7" fmla="*/ 166688 h 764"/>
                <a:gd name="T8" fmla="*/ 266013 w 1002"/>
                <a:gd name="T9" fmla="*/ 146616 h 764"/>
                <a:gd name="T10" fmla="*/ 135842 w 1002"/>
                <a:gd name="T11" fmla="*/ 85744 h 764"/>
                <a:gd name="T12" fmla="*/ 112588 w 1002"/>
                <a:gd name="T13" fmla="*/ 44508 h 764"/>
                <a:gd name="T14" fmla="*/ 28643 w 1002"/>
                <a:gd name="T15" fmla="*/ 0 h 764"/>
                <a:gd name="T16" fmla="*/ 0 w 1002"/>
                <a:gd name="T17" fmla="*/ 3709 h 764"/>
                <a:gd name="T18" fmla="*/ 0 w 1002"/>
                <a:gd name="T19" fmla="*/ 3709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2"/>
                <a:gd name="T31" fmla="*/ 0 h 764"/>
                <a:gd name="T32" fmla="*/ 1002 w 1002"/>
                <a:gd name="T33" fmla="*/ 764 h 7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2" h="764">
                  <a:moveTo>
                    <a:pt x="0" y="17"/>
                  </a:moveTo>
                  <a:lnTo>
                    <a:pt x="253" y="279"/>
                  </a:lnTo>
                  <a:lnTo>
                    <a:pt x="278" y="426"/>
                  </a:lnTo>
                  <a:lnTo>
                    <a:pt x="1002" y="764"/>
                  </a:lnTo>
                  <a:lnTo>
                    <a:pt x="938" y="672"/>
                  </a:lnTo>
                  <a:lnTo>
                    <a:pt x="479" y="393"/>
                  </a:lnTo>
                  <a:lnTo>
                    <a:pt x="397" y="204"/>
                  </a:lnTo>
                  <a:lnTo>
                    <a:pt x="101" y="0"/>
                  </a:lnTo>
                  <a:lnTo>
                    <a:pt x="0" y="17"/>
                  </a:lnTo>
                  <a:close/>
                </a:path>
              </a:pathLst>
            </a:custGeom>
            <a:solidFill>
              <a:srgbClr val="C0C0C0"/>
            </a:solidFill>
            <a:ln w="12600">
              <a:solidFill>
                <a:srgbClr val="000000"/>
              </a:solidFill>
              <a:round/>
              <a:headEnd/>
              <a:tailEnd/>
            </a:ln>
          </p:spPr>
          <p:txBody>
            <a:bodyPr wrap="none" anchor="ctr"/>
            <a:lstStyle/>
            <a:p>
              <a:endParaRPr lang="pl-PL"/>
            </a:p>
          </p:txBody>
        </p:sp>
        <p:sp>
          <p:nvSpPr>
            <p:cNvPr id="3099" name="Freeform 11"/>
            <p:cNvSpPr>
              <a:spLocks noChangeArrowheads="1"/>
            </p:cNvSpPr>
            <p:nvPr/>
          </p:nvSpPr>
          <p:spPr bwMode="auto">
            <a:xfrm>
              <a:off x="1985963" y="4378325"/>
              <a:ext cx="77788" cy="65088"/>
            </a:xfrm>
            <a:custGeom>
              <a:avLst/>
              <a:gdLst>
                <a:gd name="T0" fmla="*/ 0 w 284"/>
                <a:gd name="T1" fmla="*/ 58259 h 305"/>
                <a:gd name="T2" fmla="*/ 13147 w 284"/>
                <a:gd name="T3" fmla="*/ 29876 h 305"/>
                <a:gd name="T4" fmla="*/ 75049 w 284"/>
                <a:gd name="T5" fmla="*/ 0 h 305"/>
                <a:gd name="T6" fmla="*/ 77788 w 284"/>
                <a:gd name="T7" fmla="*/ 10243 h 305"/>
                <a:gd name="T8" fmla="*/ 27938 w 284"/>
                <a:gd name="T9" fmla="*/ 41614 h 305"/>
                <a:gd name="T10" fmla="*/ 10408 w 284"/>
                <a:gd name="T11" fmla="*/ 65088 h 305"/>
                <a:gd name="T12" fmla="*/ 0 w 284"/>
                <a:gd name="T13" fmla="*/ 58259 h 305"/>
                <a:gd name="T14" fmla="*/ 0 w 284"/>
                <a:gd name="T15" fmla="*/ 58259 h 305"/>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305"/>
                <a:gd name="T26" fmla="*/ 284 w 284"/>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305">
                  <a:moveTo>
                    <a:pt x="0" y="273"/>
                  </a:moveTo>
                  <a:lnTo>
                    <a:pt x="48" y="140"/>
                  </a:lnTo>
                  <a:lnTo>
                    <a:pt x="274" y="0"/>
                  </a:lnTo>
                  <a:lnTo>
                    <a:pt x="284" y="48"/>
                  </a:lnTo>
                  <a:lnTo>
                    <a:pt x="102" y="195"/>
                  </a:lnTo>
                  <a:lnTo>
                    <a:pt x="38" y="305"/>
                  </a:lnTo>
                  <a:lnTo>
                    <a:pt x="0" y="273"/>
                  </a:lnTo>
                  <a:close/>
                </a:path>
              </a:pathLst>
            </a:custGeom>
            <a:solidFill>
              <a:srgbClr val="1F497D"/>
            </a:solidFill>
            <a:ln w="12600">
              <a:solidFill>
                <a:srgbClr val="000000"/>
              </a:solidFill>
              <a:round/>
              <a:headEnd/>
              <a:tailEnd/>
            </a:ln>
          </p:spPr>
          <p:txBody>
            <a:bodyPr wrap="none" anchor="ctr"/>
            <a:lstStyle/>
            <a:p>
              <a:endParaRPr lang="pl-PL"/>
            </a:p>
          </p:txBody>
        </p:sp>
        <p:sp>
          <p:nvSpPr>
            <p:cNvPr id="3100" name="Freeform 12"/>
            <p:cNvSpPr>
              <a:spLocks noChangeArrowheads="1"/>
            </p:cNvSpPr>
            <p:nvPr/>
          </p:nvSpPr>
          <p:spPr bwMode="auto">
            <a:xfrm>
              <a:off x="2522538" y="4210050"/>
              <a:ext cx="58738" cy="50800"/>
            </a:xfrm>
            <a:custGeom>
              <a:avLst/>
              <a:gdLst>
                <a:gd name="T0" fmla="*/ 15943 w 210"/>
                <a:gd name="T1" fmla="*/ 649 h 235"/>
                <a:gd name="T2" fmla="*/ 0 w 210"/>
                <a:gd name="T3" fmla="*/ 21833 h 235"/>
                <a:gd name="T4" fmla="*/ 2797 w 210"/>
                <a:gd name="T5" fmla="*/ 50800 h 235"/>
                <a:gd name="T6" fmla="*/ 58738 w 210"/>
                <a:gd name="T7" fmla="*/ 40424 h 235"/>
                <a:gd name="T8" fmla="*/ 34683 w 210"/>
                <a:gd name="T9" fmla="*/ 0 h 235"/>
                <a:gd name="T10" fmla="*/ 15943 w 210"/>
                <a:gd name="T11" fmla="*/ 649 h 235"/>
                <a:gd name="T12" fmla="*/ 15943 w 210"/>
                <a:gd name="T13" fmla="*/ 649 h 235"/>
                <a:gd name="T14" fmla="*/ 0 60000 65536"/>
                <a:gd name="T15" fmla="*/ 0 60000 65536"/>
                <a:gd name="T16" fmla="*/ 0 60000 65536"/>
                <a:gd name="T17" fmla="*/ 0 60000 65536"/>
                <a:gd name="T18" fmla="*/ 0 60000 65536"/>
                <a:gd name="T19" fmla="*/ 0 60000 65536"/>
                <a:gd name="T20" fmla="*/ 0 60000 65536"/>
                <a:gd name="T21" fmla="*/ 0 w 210"/>
                <a:gd name="T22" fmla="*/ 0 h 235"/>
                <a:gd name="T23" fmla="*/ 210 w 210"/>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235">
                  <a:moveTo>
                    <a:pt x="57" y="3"/>
                  </a:moveTo>
                  <a:lnTo>
                    <a:pt x="0" y="101"/>
                  </a:lnTo>
                  <a:lnTo>
                    <a:pt x="10" y="235"/>
                  </a:lnTo>
                  <a:lnTo>
                    <a:pt x="210" y="187"/>
                  </a:lnTo>
                  <a:lnTo>
                    <a:pt x="124" y="0"/>
                  </a:lnTo>
                  <a:lnTo>
                    <a:pt x="57" y="3"/>
                  </a:lnTo>
                  <a:close/>
                </a:path>
              </a:pathLst>
            </a:custGeom>
            <a:solidFill>
              <a:srgbClr val="C0C0C0"/>
            </a:solidFill>
            <a:ln w="12600">
              <a:solidFill>
                <a:srgbClr val="000000"/>
              </a:solidFill>
              <a:round/>
              <a:headEnd/>
              <a:tailEnd/>
            </a:ln>
          </p:spPr>
          <p:txBody>
            <a:bodyPr wrap="none" anchor="ctr"/>
            <a:lstStyle/>
            <a:p>
              <a:endParaRPr lang="pl-PL"/>
            </a:p>
          </p:txBody>
        </p:sp>
        <p:sp>
          <p:nvSpPr>
            <p:cNvPr id="3101" name="Freeform 13"/>
            <p:cNvSpPr>
              <a:spLocks noChangeArrowheads="1"/>
            </p:cNvSpPr>
            <p:nvPr/>
          </p:nvSpPr>
          <p:spPr bwMode="auto">
            <a:xfrm>
              <a:off x="2449513" y="4297363"/>
              <a:ext cx="50800" cy="55563"/>
            </a:xfrm>
            <a:custGeom>
              <a:avLst/>
              <a:gdLst>
                <a:gd name="T0" fmla="*/ 0 w 188"/>
                <a:gd name="T1" fmla="*/ 50229 h 250"/>
                <a:gd name="T2" fmla="*/ 21347 w 188"/>
                <a:gd name="T3" fmla="*/ 55563 h 250"/>
                <a:gd name="T4" fmla="*/ 50800 w 188"/>
                <a:gd name="T5" fmla="*/ 27115 h 250"/>
                <a:gd name="T6" fmla="*/ 33777 w 188"/>
                <a:gd name="T7" fmla="*/ 0 h 250"/>
                <a:gd name="T8" fmla="*/ 0 w 188"/>
                <a:gd name="T9" fmla="*/ 50229 h 250"/>
                <a:gd name="T10" fmla="*/ 0 w 188"/>
                <a:gd name="T11" fmla="*/ 50229 h 250"/>
                <a:gd name="T12" fmla="*/ 0 60000 65536"/>
                <a:gd name="T13" fmla="*/ 0 60000 65536"/>
                <a:gd name="T14" fmla="*/ 0 60000 65536"/>
                <a:gd name="T15" fmla="*/ 0 60000 65536"/>
                <a:gd name="T16" fmla="*/ 0 60000 65536"/>
                <a:gd name="T17" fmla="*/ 0 60000 65536"/>
                <a:gd name="T18" fmla="*/ 0 w 188"/>
                <a:gd name="T19" fmla="*/ 0 h 250"/>
                <a:gd name="T20" fmla="*/ 188 w 188"/>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88" h="250">
                  <a:moveTo>
                    <a:pt x="0" y="226"/>
                  </a:moveTo>
                  <a:lnTo>
                    <a:pt x="79" y="250"/>
                  </a:lnTo>
                  <a:lnTo>
                    <a:pt x="188" y="122"/>
                  </a:lnTo>
                  <a:lnTo>
                    <a:pt x="125" y="0"/>
                  </a:lnTo>
                  <a:lnTo>
                    <a:pt x="0" y="226"/>
                  </a:lnTo>
                  <a:close/>
                </a:path>
              </a:pathLst>
            </a:custGeom>
            <a:solidFill>
              <a:srgbClr val="C0C0C0"/>
            </a:solidFill>
            <a:ln w="12600">
              <a:solidFill>
                <a:srgbClr val="000000"/>
              </a:solidFill>
              <a:round/>
              <a:headEnd/>
              <a:tailEnd/>
            </a:ln>
          </p:spPr>
          <p:txBody>
            <a:bodyPr wrap="none" anchor="ctr"/>
            <a:lstStyle/>
            <a:p>
              <a:endParaRPr lang="pl-PL"/>
            </a:p>
          </p:txBody>
        </p:sp>
        <p:sp>
          <p:nvSpPr>
            <p:cNvPr id="3102" name="Freeform 14"/>
            <p:cNvSpPr>
              <a:spLocks noChangeArrowheads="1"/>
            </p:cNvSpPr>
            <p:nvPr/>
          </p:nvSpPr>
          <p:spPr bwMode="auto">
            <a:xfrm>
              <a:off x="2547938" y="4302125"/>
              <a:ext cx="82550" cy="61913"/>
            </a:xfrm>
            <a:custGeom>
              <a:avLst/>
              <a:gdLst>
                <a:gd name="T0" fmla="*/ 29201 w 294"/>
                <a:gd name="T1" fmla="*/ 9507 h 267"/>
                <a:gd name="T2" fmla="*/ 0 w 294"/>
                <a:gd name="T3" fmla="*/ 46841 h 267"/>
                <a:gd name="T4" fmla="*/ 25832 w 294"/>
                <a:gd name="T5" fmla="*/ 61913 h 267"/>
                <a:gd name="T6" fmla="*/ 64299 w 294"/>
                <a:gd name="T7" fmla="*/ 51246 h 267"/>
                <a:gd name="T8" fmla="*/ 82550 w 294"/>
                <a:gd name="T9" fmla="*/ 32000 h 267"/>
                <a:gd name="T10" fmla="*/ 78338 w 294"/>
                <a:gd name="T11" fmla="*/ 0 h 267"/>
                <a:gd name="T12" fmla="*/ 29201 w 294"/>
                <a:gd name="T13" fmla="*/ 9507 h 267"/>
                <a:gd name="T14" fmla="*/ 29201 w 294"/>
                <a:gd name="T15" fmla="*/ 9507 h 267"/>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267"/>
                <a:gd name="T26" fmla="*/ 294 w 294"/>
                <a:gd name="T27" fmla="*/ 267 h 2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267">
                  <a:moveTo>
                    <a:pt x="104" y="41"/>
                  </a:moveTo>
                  <a:lnTo>
                    <a:pt x="0" y="202"/>
                  </a:lnTo>
                  <a:lnTo>
                    <a:pt x="92" y="267"/>
                  </a:lnTo>
                  <a:lnTo>
                    <a:pt x="229" y="221"/>
                  </a:lnTo>
                  <a:lnTo>
                    <a:pt x="294" y="138"/>
                  </a:lnTo>
                  <a:lnTo>
                    <a:pt x="279" y="0"/>
                  </a:lnTo>
                  <a:lnTo>
                    <a:pt x="104" y="41"/>
                  </a:lnTo>
                  <a:close/>
                </a:path>
              </a:pathLst>
            </a:custGeom>
            <a:solidFill>
              <a:srgbClr val="C0C0C0"/>
            </a:solidFill>
            <a:ln w="12600">
              <a:solidFill>
                <a:srgbClr val="000000"/>
              </a:solidFill>
              <a:round/>
              <a:headEnd/>
              <a:tailEnd/>
            </a:ln>
          </p:spPr>
          <p:txBody>
            <a:bodyPr wrap="none" anchor="ctr"/>
            <a:lstStyle/>
            <a:p>
              <a:endParaRPr lang="pl-PL"/>
            </a:p>
          </p:txBody>
        </p:sp>
        <p:sp>
          <p:nvSpPr>
            <p:cNvPr id="3103" name="Freeform 15"/>
            <p:cNvSpPr>
              <a:spLocks noChangeArrowheads="1"/>
            </p:cNvSpPr>
            <p:nvPr/>
          </p:nvSpPr>
          <p:spPr bwMode="auto">
            <a:xfrm>
              <a:off x="2341563" y="4070350"/>
              <a:ext cx="160338" cy="57150"/>
            </a:xfrm>
            <a:custGeom>
              <a:avLst/>
              <a:gdLst>
                <a:gd name="T0" fmla="*/ 147657 w 569"/>
                <a:gd name="T1" fmla="*/ 36801 h 264"/>
                <a:gd name="T2" fmla="*/ 128778 w 569"/>
                <a:gd name="T3" fmla="*/ 25328 h 264"/>
                <a:gd name="T4" fmla="*/ 51004 w 569"/>
                <a:gd name="T5" fmla="*/ 43079 h 264"/>
                <a:gd name="T6" fmla="*/ 0 w 569"/>
                <a:gd name="T7" fmla="*/ 57150 h 264"/>
                <a:gd name="T8" fmla="*/ 17753 w 569"/>
                <a:gd name="T9" fmla="*/ 32688 h 264"/>
                <a:gd name="T10" fmla="*/ 110461 w 569"/>
                <a:gd name="T11" fmla="*/ 0 h 264"/>
                <a:gd name="T12" fmla="*/ 160338 w 569"/>
                <a:gd name="T13" fmla="*/ 2598 h 264"/>
                <a:gd name="T14" fmla="*/ 147657 w 569"/>
                <a:gd name="T15" fmla="*/ 36801 h 264"/>
                <a:gd name="T16" fmla="*/ 147657 w 569"/>
                <a:gd name="T17" fmla="*/ 36801 h 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9"/>
                <a:gd name="T28" fmla="*/ 0 h 264"/>
                <a:gd name="T29" fmla="*/ 569 w 569"/>
                <a:gd name="T30" fmla="*/ 264 h 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9" h="264">
                  <a:moveTo>
                    <a:pt x="524" y="170"/>
                  </a:moveTo>
                  <a:lnTo>
                    <a:pt x="457" y="117"/>
                  </a:lnTo>
                  <a:lnTo>
                    <a:pt x="181" y="199"/>
                  </a:lnTo>
                  <a:lnTo>
                    <a:pt x="0" y="264"/>
                  </a:lnTo>
                  <a:lnTo>
                    <a:pt x="63" y="151"/>
                  </a:lnTo>
                  <a:lnTo>
                    <a:pt x="392" y="0"/>
                  </a:lnTo>
                  <a:lnTo>
                    <a:pt x="569" y="12"/>
                  </a:lnTo>
                  <a:lnTo>
                    <a:pt x="524" y="170"/>
                  </a:lnTo>
                  <a:close/>
                </a:path>
              </a:pathLst>
            </a:custGeom>
            <a:solidFill>
              <a:srgbClr val="C0C0C0"/>
            </a:solidFill>
            <a:ln w="12600">
              <a:solidFill>
                <a:srgbClr val="000000"/>
              </a:solidFill>
              <a:round/>
              <a:headEnd/>
              <a:tailEnd/>
            </a:ln>
          </p:spPr>
          <p:txBody>
            <a:bodyPr wrap="none" anchor="ctr"/>
            <a:lstStyle/>
            <a:p>
              <a:endParaRPr lang="pl-PL"/>
            </a:p>
          </p:txBody>
        </p:sp>
        <p:sp>
          <p:nvSpPr>
            <p:cNvPr id="3104" name="Freeform 16"/>
            <p:cNvSpPr>
              <a:spLocks noChangeArrowheads="1"/>
            </p:cNvSpPr>
            <p:nvPr/>
          </p:nvSpPr>
          <p:spPr bwMode="auto">
            <a:xfrm>
              <a:off x="2816226" y="4341813"/>
              <a:ext cx="71438" cy="33338"/>
            </a:xfrm>
            <a:custGeom>
              <a:avLst/>
              <a:gdLst>
                <a:gd name="T0" fmla="*/ 19330 w 255"/>
                <a:gd name="T1" fmla="*/ 0 h 142"/>
                <a:gd name="T2" fmla="*/ 0 w 255"/>
                <a:gd name="T3" fmla="*/ 18312 h 142"/>
                <a:gd name="T4" fmla="*/ 23252 w 255"/>
                <a:gd name="T5" fmla="*/ 33338 h 142"/>
                <a:gd name="T6" fmla="*/ 71438 w 255"/>
                <a:gd name="T7" fmla="*/ 17139 h 142"/>
                <a:gd name="T8" fmla="*/ 19330 w 255"/>
                <a:gd name="T9" fmla="*/ 0 h 142"/>
                <a:gd name="T10" fmla="*/ 19330 w 255"/>
                <a:gd name="T11" fmla="*/ 0 h 142"/>
                <a:gd name="T12" fmla="*/ 0 60000 65536"/>
                <a:gd name="T13" fmla="*/ 0 60000 65536"/>
                <a:gd name="T14" fmla="*/ 0 60000 65536"/>
                <a:gd name="T15" fmla="*/ 0 60000 65536"/>
                <a:gd name="T16" fmla="*/ 0 60000 65536"/>
                <a:gd name="T17" fmla="*/ 0 60000 65536"/>
                <a:gd name="T18" fmla="*/ 0 w 255"/>
                <a:gd name="T19" fmla="*/ 0 h 142"/>
                <a:gd name="T20" fmla="*/ 255 w 25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55" h="142">
                  <a:moveTo>
                    <a:pt x="69" y="0"/>
                  </a:moveTo>
                  <a:lnTo>
                    <a:pt x="0" y="78"/>
                  </a:lnTo>
                  <a:lnTo>
                    <a:pt x="83" y="142"/>
                  </a:lnTo>
                  <a:lnTo>
                    <a:pt x="255" y="73"/>
                  </a:lnTo>
                  <a:lnTo>
                    <a:pt x="69" y="0"/>
                  </a:lnTo>
                  <a:close/>
                </a:path>
              </a:pathLst>
            </a:custGeom>
            <a:solidFill>
              <a:srgbClr val="C0C0C0"/>
            </a:solidFill>
            <a:ln w="12600">
              <a:solidFill>
                <a:srgbClr val="000000"/>
              </a:solidFill>
              <a:round/>
              <a:headEnd/>
              <a:tailEnd/>
            </a:ln>
          </p:spPr>
          <p:txBody>
            <a:bodyPr wrap="none" anchor="ctr"/>
            <a:lstStyle/>
            <a:p>
              <a:endParaRPr lang="pl-PL"/>
            </a:p>
          </p:txBody>
        </p:sp>
        <p:sp>
          <p:nvSpPr>
            <p:cNvPr id="3105" name="Freeform 17"/>
            <p:cNvSpPr>
              <a:spLocks noChangeArrowheads="1"/>
            </p:cNvSpPr>
            <p:nvPr/>
          </p:nvSpPr>
          <p:spPr bwMode="auto">
            <a:xfrm>
              <a:off x="2974976" y="4202113"/>
              <a:ext cx="38100" cy="74613"/>
            </a:xfrm>
            <a:custGeom>
              <a:avLst/>
              <a:gdLst>
                <a:gd name="T0" fmla="*/ 19050 w 136"/>
                <a:gd name="T1" fmla="*/ 4207 h 337"/>
                <a:gd name="T2" fmla="*/ 1681 w 136"/>
                <a:gd name="T3" fmla="*/ 33432 h 337"/>
                <a:gd name="T4" fmla="*/ 0 w 136"/>
                <a:gd name="T5" fmla="*/ 74613 h 337"/>
                <a:gd name="T6" fmla="*/ 29976 w 136"/>
                <a:gd name="T7" fmla="*/ 66421 h 337"/>
                <a:gd name="T8" fmla="*/ 38100 w 136"/>
                <a:gd name="T9" fmla="*/ 14834 h 337"/>
                <a:gd name="T10" fmla="*/ 28575 w 136"/>
                <a:gd name="T11" fmla="*/ 0 h 337"/>
                <a:gd name="T12" fmla="*/ 19050 w 136"/>
                <a:gd name="T13" fmla="*/ 4207 h 337"/>
                <a:gd name="T14" fmla="*/ 19050 w 136"/>
                <a:gd name="T15" fmla="*/ 4207 h 337"/>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337"/>
                <a:gd name="T26" fmla="*/ 136 w 136"/>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337">
                  <a:moveTo>
                    <a:pt x="68" y="19"/>
                  </a:moveTo>
                  <a:lnTo>
                    <a:pt x="6" y="151"/>
                  </a:lnTo>
                  <a:lnTo>
                    <a:pt x="0" y="337"/>
                  </a:lnTo>
                  <a:lnTo>
                    <a:pt x="107" y="300"/>
                  </a:lnTo>
                  <a:lnTo>
                    <a:pt x="136" y="67"/>
                  </a:lnTo>
                  <a:lnTo>
                    <a:pt x="102" y="0"/>
                  </a:lnTo>
                  <a:lnTo>
                    <a:pt x="68" y="19"/>
                  </a:lnTo>
                  <a:close/>
                </a:path>
              </a:pathLst>
            </a:custGeom>
            <a:solidFill>
              <a:srgbClr val="800080"/>
            </a:solidFill>
            <a:ln w="12600">
              <a:solidFill>
                <a:srgbClr val="000000"/>
              </a:solidFill>
              <a:round/>
              <a:headEnd/>
              <a:tailEnd/>
            </a:ln>
          </p:spPr>
          <p:txBody>
            <a:bodyPr wrap="none" anchor="ctr"/>
            <a:lstStyle/>
            <a:p>
              <a:endParaRPr lang="pl-PL"/>
            </a:p>
          </p:txBody>
        </p:sp>
        <p:sp>
          <p:nvSpPr>
            <p:cNvPr id="3106" name="Freeform 18"/>
            <p:cNvSpPr>
              <a:spLocks noChangeArrowheads="1"/>
            </p:cNvSpPr>
            <p:nvPr/>
          </p:nvSpPr>
          <p:spPr bwMode="auto">
            <a:xfrm>
              <a:off x="3060701" y="4129088"/>
              <a:ext cx="77788" cy="93663"/>
            </a:xfrm>
            <a:custGeom>
              <a:avLst/>
              <a:gdLst>
                <a:gd name="T0" fmla="*/ 40706 w 279"/>
                <a:gd name="T1" fmla="*/ 0 h 418"/>
                <a:gd name="T2" fmla="*/ 16171 w 279"/>
                <a:gd name="T3" fmla="*/ 45711 h 418"/>
                <a:gd name="T4" fmla="*/ 0 w 279"/>
                <a:gd name="T5" fmla="*/ 89854 h 418"/>
                <a:gd name="T6" fmla="*/ 20911 w 279"/>
                <a:gd name="T7" fmla="*/ 93663 h 418"/>
                <a:gd name="T8" fmla="*/ 58829 w 279"/>
                <a:gd name="T9" fmla="*/ 64982 h 418"/>
                <a:gd name="T10" fmla="*/ 51301 w 279"/>
                <a:gd name="T11" fmla="*/ 32267 h 418"/>
                <a:gd name="T12" fmla="*/ 77788 w 279"/>
                <a:gd name="T13" fmla="*/ 14341 h 418"/>
                <a:gd name="T14" fmla="*/ 75279 w 279"/>
                <a:gd name="T15" fmla="*/ 3361 h 418"/>
                <a:gd name="T16" fmla="*/ 40706 w 279"/>
                <a:gd name="T17" fmla="*/ 0 h 418"/>
                <a:gd name="T18" fmla="*/ 40706 w 279"/>
                <a:gd name="T19" fmla="*/ 0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9"/>
                <a:gd name="T31" fmla="*/ 0 h 418"/>
                <a:gd name="T32" fmla="*/ 279 w 279"/>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9" h="418">
                  <a:moveTo>
                    <a:pt x="146" y="0"/>
                  </a:moveTo>
                  <a:lnTo>
                    <a:pt x="58" y="204"/>
                  </a:lnTo>
                  <a:lnTo>
                    <a:pt x="0" y="401"/>
                  </a:lnTo>
                  <a:lnTo>
                    <a:pt x="75" y="418"/>
                  </a:lnTo>
                  <a:lnTo>
                    <a:pt x="211" y="290"/>
                  </a:lnTo>
                  <a:lnTo>
                    <a:pt x="184" y="144"/>
                  </a:lnTo>
                  <a:lnTo>
                    <a:pt x="279" y="64"/>
                  </a:lnTo>
                  <a:lnTo>
                    <a:pt x="270" y="15"/>
                  </a:lnTo>
                  <a:lnTo>
                    <a:pt x="146" y="0"/>
                  </a:lnTo>
                  <a:close/>
                </a:path>
              </a:pathLst>
            </a:custGeom>
            <a:solidFill>
              <a:srgbClr val="C0C0C0"/>
            </a:solidFill>
            <a:ln w="12600">
              <a:solidFill>
                <a:srgbClr val="000000"/>
              </a:solidFill>
              <a:round/>
              <a:headEnd/>
              <a:tailEnd/>
            </a:ln>
          </p:spPr>
          <p:txBody>
            <a:bodyPr wrap="none" anchor="ctr"/>
            <a:lstStyle/>
            <a:p>
              <a:endParaRPr lang="pl-PL"/>
            </a:p>
          </p:txBody>
        </p:sp>
        <p:sp>
          <p:nvSpPr>
            <p:cNvPr id="3107" name="Freeform 19"/>
            <p:cNvSpPr>
              <a:spLocks noChangeArrowheads="1"/>
            </p:cNvSpPr>
            <p:nvPr/>
          </p:nvSpPr>
          <p:spPr bwMode="auto">
            <a:xfrm>
              <a:off x="3346451" y="4062413"/>
              <a:ext cx="50800" cy="44450"/>
            </a:xfrm>
            <a:custGeom>
              <a:avLst/>
              <a:gdLst>
                <a:gd name="T0" fmla="*/ 20090 w 177"/>
                <a:gd name="T1" fmla="*/ 2615 h 204"/>
                <a:gd name="T2" fmla="*/ 0 w 177"/>
                <a:gd name="T3" fmla="*/ 23314 h 204"/>
                <a:gd name="T4" fmla="*/ 4018 w 177"/>
                <a:gd name="T5" fmla="*/ 44450 h 204"/>
                <a:gd name="T6" fmla="*/ 44199 w 177"/>
                <a:gd name="T7" fmla="*/ 36606 h 204"/>
                <a:gd name="T8" fmla="*/ 50800 w 177"/>
                <a:gd name="T9" fmla="*/ 16560 h 204"/>
                <a:gd name="T10" fmla="*/ 39033 w 177"/>
                <a:gd name="T11" fmla="*/ 0 h 204"/>
                <a:gd name="T12" fmla="*/ 20090 w 177"/>
                <a:gd name="T13" fmla="*/ 2615 h 204"/>
                <a:gd name="T14" fmla="*/ 20090 w 177"/>
                <a:gd name="T15" fmla="*/ 2615 h 204"/>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04"/>
                <a:gd name="T26" fmla="*/ 177 w 177"/>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04">
                  <a:moveTo>
                    <a:pt x="70" y="12"/>
                  </a:moveTo>
                  <a:lnTo>
                    <a:pt x="0" y="107"/>
                  </a:lnTo>
                  <a:lnTo>
                    <a:pt x="14" y="204"/>
                  </a:lnTo>
                  <a:lnTo>
                    <a:pt x="154" y="168"/>
                  </a:lnTo>
                  <a:lnTo>
                    <a:pt x="177" y="76"/>
                  </a:lnTo>
                  <a:lnTo>
                    <a:pt x="136" y="0"/>
                  </a:lnTo>
                  <a:lnTo>
                    <a:pt x="70" y="12"/>
                  </a:lnTo>
                  <a:close/>
                </a:path>
              </a:pathLst>
            </a:custGeom>
            <a:solidFill>
              <a:srgbClr val="C0C0C0"/>
            </a:solidFill>
            <a:ln w="12600">
              <a:solidFill>
                <a:srgbClr val="000000"/>
              </a:solidFill>
              <a:round/>
              <a:headEnd/>
              <a:tailEnd/>
            </a:ln>
          </p:spPr>
          <p:txBody>
            <a:bodyPr wrap="none" anchor="ctr"/>
            <a:lstStyle/>
            <a:p>
              <a:endParaRPr lang="pl-PL"/>
            </a:p>
          </p:txBody>
        </p:sp>
        <p:sp>
          <p:nvSpPr>
            <p:cNvPr id="3108" name="Freeform 20"/>
            <p:cNvSpPr>
              <a:spLocks noChangeArrowheads="1"/>
            </p:cNvSpPr>
            <p:nvPr/>
          </p:nvSpPr>
          <p:spPr bwMode="auto">
            <a:xfrm>
              <a:off x="790576" y="3986213"/>
              <a:ext cx="430213" cy="368300"/>
            </a:xfrm>
            <a:custGeom>
              <a:avLst/>
              <a:gdLst>
                <a:gd name="T0" fmla="*/ 430213 w 1522"/>
                <a:gd name="T1" fmla="*/ 22991 h 1666"/>
                <a:gd name="T2" fmla="*/ 416363 w 1522"/>
                <a:gd name="T3" fmla="*/ 0 h 1666"/>
                <a:gd name="T4" fmla="*/ 333825 w 1522"/>
                <a:gd name="T5" fmla="*/ 24539 h 1666"/>
                <a:gd name="T6" fmla="*/ 278140 w 1522"/>
                <a:gd name="T7" fmla="*/ 19896 h 1666"/>
                <a:gd name="T8" fmla="*/ 218781 w 1522"/>
                <a:gd name="T9" fmla="*/ 27855 h 1666"/>
                <a:gd name="T10" fmla="*/ 258919 w 1522"/>
                <a:gd name="T11" fmla="*/ 78258 h 1666"/>
                <a:gd name="T12" fmla="*/ 184862 w 1522"/>
                <a:gd name="T13" fmla="*/ 56372 h 1666"/>
                <a:gd name="T14" fmla="*/ 143027 w 1522"/>
                <a:gd name="T15" fmla="*/ 74058 h 1666"/>
                <a:gd name="T16" fmla="*/ 139635 w 1522"/>
                <a:gd name="T17" fmla="*/ 131094 h 1666"/>
                <a:gd name="T18" fmla="*/ 99780 w 1522"/>
                <a:gd name="T19" fmla="*/ 136841 h 1666"/>
                <a:gd name="T20" fmla="*/ 105151 w 1522"/>
                <a:gd name="T21" fmla="*/ 160054 h 1666"/>
                <a:gd name="T22" fmla="*/ 127764 w 1522"/>
                <a:gd name="T23" fmla="*/ 200288 h 1666"/>
                <a:gd name="T24" fmla="*/ 0 w 1522"/>
                <a:gd name="T25" fmla="*/ 263514 h 1666"/>
                <a:gd name="T26" fmla="*/ 42682 w 1522"/>
                <a:gd name="T27" fmla="*/ 337793 h 1666"/>
                <a:gd name="T28" fmla="*/ 167619 w 1522"/>
                <a:gd name="T29" fmla="*/ 366089 h 1666"/>
                <a:gd name="T30" fmla="*/ 255527 w 1522"/>
                <a:gd name="T31" fmla="*/ 318560 h 1666"/>
                <a:gd name="T32" fmla="*/ 311212 w 1522"/>
                <a:gd name="T33" fmla="*/ 368300 h 1666"/>
                <a:gd name="T34" fmla="*/ 352198 w 1522"/>
                <a:gd name="T35" fmla="*/ 350615 h 1666"/>
                <a:gd name="T36" fmla="*/ 362939 w 1522"/>
                <a:gd name="T37" fmla="*/ 272135 h 1666"/>
                <a:gd name="T38" fmla="*/ 400251 w 1522"/>
                <a:gd name="T39" fmla="*/ 243175 h 1666"/>
                <a:gd name="T40" fmla="*/ 430213 w 1522"/>
                <a:gd name="T41" fmla="*/ 181497 h 1666"/>
                <a:gd name="T42" fmla="*/ 409296 w 1522"/>
                <a:gd name="T43" fmla="*/ 183708 h 1666"/>
                <a:gd name="T44" fmla="*/ 341174 w 1522"/>
                <a:gd name="T45" fmla="*/ 131536 h 1666"/>
                <a:gd name="T46" fmla="*/ 308385 w 1522"/>
                <a:gd name="T47" fmla="*/ 135294 h 1666"/>
                <a:gd name="T48" fmla="*/ 288316 w 1522"/>
                <a:gd name="T49" fmla="*/ 108987 h 1666"/>
                <a:gd name="T50" fmla="*/ 328172 w 1522"/>
                <a:gd name="T51" fmla="*/ 59025 h 1666"/>
                <a:gd name="T52" fmla="*/ 430213 w 1522"/>
                <a:gd name="T53" fmla="*/ 22991 h 1666"/>
                <a:gd name="T54" fmla="*/ 430213 w 1522"/>
                <a:gd name="T55" fmla="*/ 22991 h 16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2"/>
                <a:gd name="T85" fmla="*/ 0 h 1666"/>
                <a:gd name="T86" fmla="*/ 1522 w 1522"/>
                <a:gd name="T87" fmla="*/ 1666 h 16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2" h="1666">
                  <a:moveTo>
                    <a:pt x="1522" y="104"/>
                  </a:moveTo>
                  <a:lnTo>
                    <a:pt x="1473" y="0"/>
                  </a:lnTo>
                  <a:lnTo>
                    <a:pt x="1181" y="111"/>
                  </a:lnTo>
                  <a:lnTo>
                    <a:pt x="984" y="90"/>
                  </a:lnTo>
                  <a:lnTo>
                    <a:pt x="774" y="126"/>
                  </a:lnTo>
                  <a:lnTo>
                    <a:pt x="916" y="354"/>
                  </a:lnTo>
                  <a:lnTo>
                    <a:pt x="654" y="255"/>
                  </a:lnTo>
                  <a:lnTo>
                    <a:pt x="506" y="335"/>
                  </a:lnTo>
                  <a:lnTo>
                    <a:pt x="494" y="593"/>
                  </a:lnTo>
                  <a:lnTo>
                    <a:pt x="353" y="619"/>
                  </a:lnTo>
                  <a:lnTo>
                    <a:pt x="372" y="724"/>
                  </a:lnTo>
                  <a:lnTo>
                    <a:pt x="452" y="906"/>
                  </a:lnTo>
                  <a:lnTo>
                    <a:pt x="0" y="1192"/>
                  </a:lnTo>
                  <a:lnTo>
                    <a:pt x="151" y="1528"/>
                  </a:lnTo>
                  <a:lnTo>
                    <a:pt x="593" y="1656"/>
                  </a:lnTo>
                  <a:lnTo>
                    <a:pt x="904" y="1441"/>
                  </a:lnTo>
                  <a:lnTo>
                    <a:pt x="1101" y="1666"/>
                  </a:lnTo>
                  <a:lnTo>
                    <a:pt x="1246" y="1586"/>
                  </a:lnTo>
                  <a:lnTo>
                    <a:pt x="1284" y="1231"/>
                  </a:lnTo>
                  <a:lnTo>
                    <a:pt x="1416" y="1100"/>
                  </a:lnTo>
                  <a:lnTo>
                    <a:pt x="1522" y="821"/>
                  </a:lnTo>
                  <a:lnTo>
                    <a:pt x="1448" y="831"/>
                  </a:lnTo>
                  <a:lnTo>
                    <a:pt x="1207" y="595"/>
                  </a:lnTo>
                  <a:lnTo>
                    <a:pt x="1091" y="612"/>
                  </a:lnTo>
                  <a:lnTo>
                    <a:pt x="1020" y="493"/>
                  </a:lnTo>
                  <a:lnTo>
                    <a:pt x="1161" y="267"/>
                  </a:lnTo>
                  <a:lnTo>
                    <a:pt x="1522" y="104"/>
                  </a:lnTo>
                  <a:close/>
                </a:path>
              </a:pathLst>
            </a:custGeom>
            <a:solidFill>
              <a:srgbClr val="C0C0C0"/>
            </a:solidFill>
            <a:ln w="12600">
              <a:solidFill>
                <a:srgbClr val="000000"/>
              </a:solidFill>
              <a:round/>
              <a:headEnd/>
              <a:tailEnd/>
            </a:ln>
          </p:spPr>
          <p:txBody>
            <a:bodyPr wrap="none" anchor="ctr"/>
            <a:lstStyle/>
            <a:p>
              <a:endParaRPr lang="pl-PL"/>
            </a:p>
          </p:txBody>
        </p:sp>
        <p:sp>
          <p:nvSpPr>
            <p:cNvPr id="3109" name="Freeform 21"/>
            <p:cNvSpPr>
              <a:spLocks noChangeArrowheads="1"/>
            </p:cNvSpPr>
            <p:nvPr/>
          </p:nvSpPr>
          <p:spPr bwMode="auto">
            <a:xfrm>
              <a:off x="1311276" y="3771900"/>
              <a:ext cx="42863" cy="73025"/>
            </a:xfrm>
            <a:custGeom>
              <a:avLst/>
              <a:gdLst>
                <a:gd name="T0" fmla="*/ 42863 w 145"/>
                <a:gd name="T1" fmla="*/ 0 h 339"/>
                <a:gd name="T2" fmla="*/ 41385 w 145"/>
                <a:gd name="T3" fmla="*/ 40713 h 339"/>
                <a:gd name="T4" fmla="*/ 5025 w 145"/>
                <a:gd name="T5" fmla="*/ 73025 h 339"/>
                <a:gd name="T6" fmla="*/ 0 w 145"/>
                <a:gd name="T7" fmla="*/ 64193 h 339"/>
                <a:gd name="T8" fmla="*/ 18032 w 145"/>
                <a:gd name="T9" fmla="*/ 43944 h 339"/>
                <a:gd name="T10" fmla="*/ 16554 w 145"/>
                <a:gd name="T11" fmla="*/ 14863 h 339"/>
                <a:gd name="T12" fmla="*/ 42863 w 145"/>
                <a:gd name="T13" fmla="*/ 0 h 339"/>
                <a:gd name="T14" fmla="*/ 42863 w 145"/>
                <a:gd name="T15" fmla="*/ 0 h 339"/>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339"/>
                <a:gd name="T26" fmla="*/ 145 w 145"/>
                <a:gd name="T27" fmla="*/ 339 h 3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339">
                  <a:moveTo>
                    <a:pt x="145" y="0"/>
                  </a:moveTo>
                  <a:lnTo>
                    <a:pt x="140" y="189"/>
                  </a:lnTo>
                  <a:lnTo>
                    <a:pt x="17" y="339"/>
                  </a:lnTo>
                  <a:lnTo>
                    <a:pt x="0" y="298"/>
                  </a:lnTo>
                  <a:lnTo>
                    <a:pt x="61" y="204"/>
                  </a:lnTo>
                  <a:lnTo>
                    <a:pt x="56" y="69"/>
                  </a:lnTo>
                  <a:lnTo>
                    <a:pt x="145" y="0"/>
                  </a:lnTo>
                  <a:close/>
                </a:path>
              </a:pathLst>
            </a:custGeom>
            <a:solidFill>
              <a:srgbClr val="C0C0C0"/>
            </a:solidFill>
            <a:ln w="12600">
              <a:solidFill>
                <a:srgbClr val="000000"/>
              </a:solidFill>
              <a:round/>
              <a:headEnd/>
              <a:tailEnd/>
            </a:ln>
          </p:spPr>
          <p:txBody>
            <a:bodyPr wrap="none" anchor="ctr"/>
            <a:lstStyle/>
            <a:p>
              <a:endParaRPr lang="pl-PL"/>
            </a:p>
          </p:txBody>
        </p:sp>
        <p:sp>
          <p:nvSpPr>
            <p:cNvPr id="3110" name="Freeform 22"/>
            <p:cNvSpPr>
              <a:spLocks noChangeArrowheads="1"/>
            </p:cNvSpPr>
            <p:nvPr/>
          </p:nvSpPr>
          <p:spPr bwMode="auto">
            <a:xfrm>
              <a:off x="1265238" y="3771900"/>
              <a:ext cx="36513" cy="38100"/>
            </a:xfrm>
            <a:custGeom>
              <a:avLst/>
              <a:gdLst>
                <a:gd name="T0" fmla="*/ 24646 w 120"/>
                <a:gd name="T1" fmla="*/ 0 h 185"/>
                <a:gd name="T2" fmla="*/ 0 w 120"/>
                <a:gd name="T3" fmla="*/ 25537 h 185"/>
                <a:gd name="T4" fmla="*/ 8215 w 120"/>
                <a:gd name="T5" fmla="*/ 38100 h 185"/>
                <a:gd name="T6" fmla="*/ 31340 w 120"/>
                <a:gd name="T7" fmla="*/ 24508 h 185"/>
                <a:gd name="T8" fmla="*/ 36513 w 120"/>
                <a:gd name="T9" fmla="*/ 6178 h 185"/>
                <a:gd name="T10" fmla="*/ 24646 w 120"/>
                <a:gd name="T11" fmla="*/ 0 h 185"/>
                <a:gd name="T12" fmla="*/ 24646 w 120"/>
                <a:gd name="T13" fmla="*/ 0 h 185"/>
                <a:gd name="T14" fmla="*/ 0 60000 65536"/>
                <a:gd name="T15" fmla="*/ 0 60000 65536"/>
                <a:gd name="T16" fmla="*/ 0 60000 65536"/>
                <a:gd name="T17" fmla="*/ 0 60000 65536"/>
                <a:gd name="T18" fmla="*/ 0 60000 65536"/>
                <a:gd name="T19" fmla="*/ 0 60000 65536"/>
                <a:gd name="T20" fmla="*/ 0 60000 65536"/>
                <a:gd name="T21" fmla="*/ 0 w 120"/>
                <a:gd name="T22" fmla="*/ 0 h 185"/>
                <a:gd name="T23" fmla="*/ 120 w 120"/>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185">
                  <a:moveTo>
                    <a:pt x="81" y="0"/>
                  </a:moveTo>
                  <a:lnTo>
                    <a:pt x="0" y="124"/>
                  </a:lnTo>
                  <a:lnTo>
                    <a:pt x="27" y="185"/>
                  </a:lnTo>
                  <a:lnTo>
                    <a:pt x="103" y="119"/>
                  </a:lnTo>
                  <a:lnTo>
                    <a:pt x="120" y="30"/>
                  </a:lnTo>
                  <a:lnTo>
                    <a:pt x="81" y="0"/>
                  </a:lnTo>
                  <a:close/>
                </a:path>
              </a:pathLst>
            </a:custGeom>
            <a:solidFill>
              <a:srgbClr val="1F497D"/>
            </a:solidFill>
            <a:ln w="12600">
              <a:solidFill>
                <a:srgbClr val="000000"/>
              </a:solidFill>
              <a:round/>
              <a:headEnd/>
              <a:tailEnd/>
            </a:ln>
          </p:spPr>
          <p:txBody>
            <a:bodyPr wrap="none" anchor="ctr"/>
            <a:lstStyle/>
            <a:p>
              <a:endParaRPr lang="pl-PL"/>
            </a:p>
          </p:txBody>
        </p:sp>
        <p:sp>
          <p:nvSpPr>
            <p:cNvPr id="3111" name="Freeform 23"/>
            <p:cNvSpPr>
              <a:spLocks noChangeArrowheads="1"/>
            </p:cNvSpPr>
            <p:nvPr/>
          </p:nvSpPr>
          <p:spPr bwMode="auto">
            <a:xfrm>
              <a:off x="1312863" y="3684588"/>
              <a:ext cx="80963" cy="57150"/>
            </a:xfrm>
            <a:custGeom>
              <a:avLst/>
              <a:gdLst>
                <a:gd name="T0" fmla="*/ 10740 w 294"/>
                <a:gd name="T1" fmla="*/ 9752 h 252"/>
                <a:gd name="T2" fmla="*/ 0 w 294"/>
                <a:gd name="T3" fmla="*/ 27668 h 252"/>
                <a:gd name="T4" fmla="*/ 17349 w 294"/>
                <a:gd name="T5" fmla="*/ 57150 h 252"/>
                <a:gd name="T6" fmla="*/ 64165 w 294"/>
                <a:gd name="T7" fmla="*/ 43543 h 252"/>
                <a:gd name="T8" fmla="*/ 80963 w 294"/>
                <a:gd name="T9" fmla="*/ 23586 h 252"/>
                <a:gd name="T10" fmla="*/ 56178 w 294"/>
                <a:gd name="T11" fmla="*/ 3175 h 252"/>
                <a:gd name="T12" fmla="*/ 31118 w 294"/>
                <a:gd name="T13" fmla="*/ 0 h 252"/>
                <a:gd name="T14" fmla="*/ 10740 w 294"/>
                <a:gd name="T15" fmla="*/ 9752 h 252"/>
                <a:gd name="T16" fmla="*/ 10740 w 294"/>
                <a:gd name="T17" fmla="*/ 9752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4"/>
                <a:gd name="T28" fmla="*/ 0 h 252"/>
                <a:gd name="T29" fmla="*/ 294 w 294"/>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4" h="252">
                  <a:moveTo>
                    <a:pt x="39" y="43"/>
                  </a:moveTo>
                  <a:lnTo>
                    <a:pt x="0" y="122"/>
                  </a:lnTo>
                  <a:lnTo>
                    <a:pt x="63" y="252"/>
                  </a:lnTo>
                  <a:lnTo>
                    <a:pt x="233" y="192"/>
                  </a:lnTo>
                  <a:lnTo>
                    <a:pt x="294" y="104"/>
                  </a:lnTo>
                  <a:lnTo>
                    <a:pt x="204" y="14"/>
                  </a:lnTo>
                  <a:lnTo>
                    <a:pt x="113" y="0"/>
                  </a:lnTo>
                  <a:lnTo>
                    <a:pt x="39" y="43"/>
                  </a:lnTo>
                  <a:close/>
                </a:path>
              </a:pathLst>
            </a:custGeom>
            <a:solidFill>
              <a:srgbClr val="C0C0C0"/>
            </a:solidFill>
            <a:ln w="12600">
              <a:solidFill>
                <a:srgbClr val="000000"/>
              </a:solidFill>
              <a:round/>
              <a:headEnd/>
              <a:tailEnd/>
            </a:ln>
          </p:spPr>
          <p:txBody>
            <a:bodyPr wrap="none" anchor="ctr"/>
            <a:lstStyle/>
            <a:p>
              <a:endParaRPr lang="pl-PL"/>
            </a:p>
          </p:txBody>
        </p:sp>
        <p:sp>
          <p:nvSpPr>
            <p:cNvPr id="3112" name="Freeform 24"/>
            <p:cNvSpPr>
              <a:spLocks noChangeArrowheads="1"/>
            </p:cNvSpPr>
            <p:nvPr/>
          </p:nvSpPr>
          <p:spPr bwMode="auto">
            <a:xfrm>
              <a:off x="1627188" y="3697288"/>
              <a:ext cx="42863" cy="34925"/>
            </a:xfrm>
            <a:custGeom>
              <a:avLst/>
              <a:gdLst>
                <a:gd name="T0" fmla="*/ 10716 w 144"/>
                <a:gd name="T1" fmla="*/ 0 h 177"/>
                <a:gd name="T2" fmla="*/ 0 w 144"/>
                <a:gd name="T3" fmla="*/ 10852 h 177"/>
                <a:gd name="T4" fmla="*/ 4465 w 144"/>
                <a:gd name="T5" fmla="*/ 26440 h 177"/>
                <a:gd name="T6" fmla="*/ 33040 w 144"/>
                <a:gd name="T7" fmla="*/ 34925 h 177"/>
                <a:gd name="T8" fmla="*/ 42863 w 144"/>
                <a:gd name="T9" fmla="*/ 12628 h 177"/>
                <a:gd name="T10" fmla="*/ 27980 w 144"/>
                <a:gd name="T11" fmla="*/ 2762 h 177"/>
                <a:gd name="T12" fmla="*/ 10716 w 144"/>
                <a:gd name="T13" fmla="*/ 0 h 177"/>
                <a:gd name="T14" fmla="*/ 10716 w 144"/>
                <a:gd name="T15" fmla="*/ 0 h 177"/>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7"/>
                <a:gd name="T26" fmla="*/ 144 w 144"/>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7">
                  <a:moveTo>
                    <a:pt x="36" y="0"/>
                  </a:moveTo>
                  <a:lnTo>
                    <a:pt x="0" y="55"/>
                  </a:lnTo>
                  <a:lnTo>
                    <a:pt x="15" y="134"/>
                  </a:lnTo>
                  <a:lnTo>
                    <a:pt x="111" y="177"/>
                  </a:lnTo>
                  <a:lnTo>
                    <a:pt x="144" y="64"/>
                  </a:lnTo>
                  <a:lnTo>
                    <a:pt x="94" y="14"/>
                  </a:lnTo>
                  <a:lnTo>
                    <a:pt x="36" y="0"/>
                  </a:lnTo>
                  <a:close/>
                </a:path>
              </a:pathLst>
            </a:custGeom>
            <a:solidFill>
              <a:srgbClr val="C0C0C0"/>
            </a:solidFill>
            <a:ln w="12600">
              <a:solidFill>
                <a:srgbClr val="000000"/>
              </a:solidFill>
              <a:round/>
              <a:headEnd/>
              <a:tailEnd/>
            </a:ln>
          </p:spPr>
          <p:txBody>
            <a:bodyPr wrap="none" anchor="ctr"/>
            <a:lstStyle/>
            <a:p>
              <a:endParaRPr lang="pl-PL"/>
            </a:p>
          </p:txBody>
        </p:sp>
        <p:sp>
          <p:nvSpPr>
            <p:cNvPr id="3113" name="Freeform 25"/>
            <p:cNvSpPr>
              <a:spLocks noChangeArrowheads="1"/>
            </p:cNvSpPr>
            <p:nvPr/>
          </p:nvSpPr>
          <p:spPr bwMode="auto">
            <a:xfrm>
              <a:off x="1077913" y="4006850"/>
              <a:ext cx="219075" cy="160338"/>
            </a:xfrm>
            <a:custGeom>
              <a:avLst/>
              <a:gdLst>
                <a:gd name="T0" fmla="*/ 142441 w 769"/>
                <a:gd name="T1" fmla="*/ 0 h 727"/>
                <a:gd name="T2" fmla="*/ 37605 w 769"/>
                <a:gd name="T3" fmla="*/ 37714 h 727"/>
                <a:gd name="T4" fmla="*/ 0 w 769"/>
                <a:gd name="T5" fmla="*/ 85793 h 727"/>
                <a:gd name="T6" fmla="*/ 19087 w 769"/>
                <a:gd name="T7" fmla="*/ 112259 h 727"/>
                <a:gd name="T8" fmla="*/ 52134 w 769"/>
                <a:gd name="T9" fmla="*/ 108730 h 727"/>
                <a:gd name="T10" fmla="*/ 121075 w 769"/>
                <a:gd name="T11" fmla="*/ 160338 h 727"/>
                <a:gd name="T12" fmla="*/ 143011 w 769"/>
                <a:gd name="T13" fmla="*/ 158133 h 727"/>
                <a:gd name="T14" fmla="*/ 219075 w 769"/>
                <a:gd name="T15" fmla="*/ 113582 h 727"/>
                <a:gd name="T16" fmla="*/ 217651 w 769"/>
                <a:gd name="T17" fmla="*/ 35067 h 727"/>
                <a:gd name="T18" fmla="*/ 154691 w 769"/>
                <a:gd name="T19" fmla="*/ 19408 h 727"/>
                <a:gd name="T20" fmla="*/ 142441 w 769"/>
                <a:gd name="T21" fmla="*/ 0 h 727"/>
                <a:gd name="T22" fmla="*/ 142441 w 769"/>
                <a:gd name="T23" fmla="*/ 0 h 7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9"/>
                <a:gd name="T37" fmla="*/ 0 h 727"/>
                <a:gd name="T38" fmla="*/ 769 w 769"/>
                <a:gd name="T39" fmla="*/ 727 h 7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9" h="727">
                  <a:moveTo>
                    <a:pt x="500" y="0"/>
                  </a:moveTo>
                  <a:lnTo>
                    <a:pt x="132" y="171"/>
                  </a:lnTo>
                  <a:lnTo>
                    <a:pt x="0" y="389"/>
                  </a:lnTo>
                  <a:lnTo>
                    <a:pt x="67" y="509"/>
                  </a:lnTo>
                  <a:lnTo>
                    <a:pt x="183" y="493"/>
                  </a:lnTo>
                  <a:lnTo>
                    <a:pt x="425" y="727"/>
                  </a:lnTo>
                  <a:lnTo>
                    <a:pt x="502" y="717"/>
                  </a:lnTo>
                  <a:lnTo>
                    <a:pt x="769" y="515"/>
                  </a:lnTo>
                  <a:lnTo>
                    <a:pt x="764" y="159"/>
                  </a:lnTo>
                  <a:lnTo>
                    <a:pt x="543" y="88"/>
                  </a:lnTo>
                  <a:lnTo>
                    <a:pt x="500" y="0"/>
                  </a:lnTo>
                  <a:close/>
                </a:path>
              </a:pathLst>
            </a:custGeom>
            <a:solidFill>
              <a:srgbClr val="C0C0C0"/>
            </a:solidFill>
            <a:ln w="12600">
              <a:solidFill>
                <a:srgbClr val="000000"/>
              </a:solidFill>
              <a:round/>
              <a:headEnd/>
              <a:tailEnd/>
            </a:ln>
          </p:spPr>
          <p:txBody>
            <a:bodyPr wrap="none" anchor="ctr"/>
            <a:lstStyle/>
            <a:p>
              <a:endParaRPr lang="pl-PL"/>
            </a:p>
          </p:txBody>
        </p:sp>
        <p:sp>
          <p:nvSpPr>
            <p:cNvPr id="3114" name="Freeform 26"/>
            <p:cNvSpPr>
              <a:spLocks noChangeArrowheads="1"/>
            </p:cNvSpPr>
            <p:nvPr/>
          </p:nvSpPr>
          <p:spPr bwMode="auto">
            <a:xfrm>
              <a:off x="1192213" y="4244975"/>
              <a:ext cx="241300" cy="206375"/>
            </a:xfrm>
            <a:custGeom>
              <a:avLst/>
              <a:gdLst>
                <a:gd name="T0" fmla="*/ 220609 w 863"/>
                <a:gd name="T1" fmla="*/ 21410 h 935"/>
                <a:gd name="T2" fmla="*/ 241300 w 863"/>
                <a:gd name="T3" fmla="*/ 82329 h 935"/>
                <a:gd name="T4" fmla="*/ 207747 w 863"/>
                <a:gd name="T5" fmla="*/ 84095 h 935"/>
                <a:gd name="T6" fmla="*/ 214737 w 863"/>
                <a:gd name="T7" fmla="*/ 112789 h 935"/>
                <a:gd name="T8" fmla="*/ 172797 w 863"/>
                <a:gd name="T9" fmla="*/ 151857 h 935"/>
                <a:gd name="T10" fmla="*/ 171399 w 863"/>
                <a:gd name="T11" fmla="*/ 169514 h 935"/>
                <a:gd name="T12" fmla="*/ 104852 w 863"/>
                <a:gd name="T13" fmla="*/ 206375 h 935"/>
                <a:gd name="T14" fmla="*/ 0 w 863"/>
                <a:gd name="T15" fmla="*/ 165762 h 935"/>
                <a:gd name="T16" fmla="*/ 17895 w 863"/>
                <a:gd name="T17" fmla="*/ 129564 h 935"/>
                <a:gd name="T18" fmla="*/ 72698 w 863"/>
                <a:gd name="T19" fmla="*/ 122280 h 935"/>
                <a:gd name="T20" fmla="*/ 106250 w 863"/>
                <a:gd name="T21" fmla="*/ 55843 h 935"/>
                <a:gd name="T22" fmla="*/ 108208 w 863"/>
                <a:gd name="T23" fmla="*/ 14568 h 935"/>
                <a:gd name="T24" fmla="*/ 132533 w 863"/>
                <a:gd name="T25" fmla="*/ 0 h 935"/>
                <a:gd name="T26" fmla="*/ 170280 w 863"/>
                <a:gd name="T27" fmla="*/ 29797 h 935"/>
                <a:gd name="T28" fmla="*/ 220609 w 863"/>
                <a:gd name="T29" fmla="*/ 21410 h 935"/>
                <a:gd name="T30" fmla="*/ 220609 w 863"/>
                <a:gd name="T31" fmla="*/ 21410 h 9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3"/>
                <a:gd name="T49" fmla="*/ 0 h 935"/>
                <a:gd name="T50" fmla="*/ 863 w 863"/>
                <a:gd name="T51" fmla="*/ 935 h 9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3" h="935">
                  <a:moveTo>
                    <a:pt x="789" y="97"/>
                  </a:moveTo>
                  <a:lnTo>
                    <a:pt x="863" y="373"/>
                  </a:lnTo>
                  <a:lnTo>
                    <a:pt x="743" y="381"/>
                  </a:lnTo>
                  <a:lnTo>
                    <a:pt x="768" y="511"/>
                  </a:lnTo>
                  <a:lnTo>
                    <a:pt x="618" y="688"/>
                  </a:lnTo>
                  <a:lnTo>
                    <a:pt x="613" y="768"/>
                  </a:lnTo>
                  <a:lnTo>
                    <a:pt x="375" y="935"/>
                  </a:lnTo>
                  <a:lnTo>
                    <a:pt x="0" y="751"/>
                  </a:lnTo>
                  <a:lnTo>
                    <a:pt x="64" y="587"/>
                  </a:lnTo>
                  <a:lnTo>
                    <a:pt x="260" y="554"/>
                  </a:lnTo>
                  <a:lnTo>
                    <a:pt x="380" y="253"/>
                  </a:lnTo>
                  <a:lnTo>
                    <a:pt x="387" y="66"/>
                  </a:lnTo>
                  <a:lnTo>
                    <a:pt x="474" y="0"/>
                  </a:lnTo>
                  <a:lnTo>
                    <a:pt x="609" y="135"/>
                  </a:lnTo>
                  <a:lnTo>
                    <a:pt x="789" y="97"/>
                  </a:lnTo>
                  <a:close/>
                </a:path>
              </a:pathLst>
            </a:custGeom>
            <a:solidFill>
              <a:srgbClr val="C0C0C0"/>
            </a:solidFill>
            <a:ln w="12600">
              <a:solidFill>
                <a:srgbClr val="000000"/>
              </a:solidFill>
              <a:round/>
              <a:headEnd/>
              <a:tailEnd/>
            </a:ln>
          </p:spPr>
          <p:txBody>
            <a:bodyPr wrap="none" anchor="ctr"/>
            <a:lstStyle/>
            <a:p>
              <a:endParaRPr lang="pl-PL"/>
            </a:p>
          </p:txBody>
        </p:sp>
        <p:sp>
          <p:nvSpPr>
            <p:cNvPr id="3115" name="Freeform 27"/>
            <p:cNvSpPr>
              <a:spLocks noChangeArrowheads="1"/>
            </p:cNvSpPr>
            <p:nvPr/>
          </p:nvSpPr>
          <p:spPr bwMode="auto">
            <a:xfrm>
              <a:off x="1100138" y="4078288"/>
              <a:ext cx="644525" cy="509588"/>
            </a:xfrm>
            <a:custGeom>
              <a:avLst/>
              <a:gdLst>
                <a:gd name="T0" fmla="*/ 330911 w 2273"/>
                <a:gd name="T1" fmla="*/ 129107 h 2309"/>
                <a:gd name="T2" fmla="*/ 373161 w 2273"/>
                <a:gd name="T3" fmla="*/ 115645 h 2309"/>
                <a:gd name="T4" fmla="*/ 395278 w 2273"/>
                <a:gd name="T5" fmla="*/ 69519 h 2309"/>
                <a:gd name="T6" fmla="*/ 475809 w 2273"/>
                <a:gd name="T7" fmla="*/ 40167 h 2309"/>
                <a:gd name="T8" fmla="*/ 495941 w 2273"/>
                <a:gd name="T9" fmla="*/ 9711 h 2309"/>
                <a:gd name="T10" fmla="*/ 514372 w 2273"/>
                <a:gd name="T11" fmla="*/ 0 h 2309"/>
                <a:gd name="T12" fmla="*/ 524013 w 2273"/>
                <a:gd name="T13" fmla="*/ 22511 h 2309"/>
                <a:gd name="T14" fmla="*/ 482047 w 2273"/>
                <a:gd name="T15" fmla="*/ 86954 h 2309"/>
                <a:gd name="T16" fmla="*/ 537624 w 2273"/>
                <a:gd name="T17" fmla="*/ 91148 h 2309"/>
                <a:gd name="T18" fmla="*/ 563428 w 2273"/>
                <a:gd name="T19" fmla="*/ 130873 h 2309"/>
                <a:gd name="T20" fmla="*/ 529968 w 2273"/>
                <a:gd name="T21" fmla="*/ 181854 h 2309"/>
                <a:gd name="T22" fmla="*/ 538191 w 2273"/>
                <a:gd name="T23" fmla="*/ 267925 h 2309"/>
                <a:gd name="T24" fmla="*/ 598305 w 2273"/>
                <a:gd name="T25" fmla="*/ 285581 h 2309"/>
                <a:gd name="T26" fmla="*/ 644525 w 2273"/>
                <a:gd name="T27" fmla="*/ 361721 h 2309"/>
                <a:gd name="T28" fmla="*/ 611632 w 2273"/>
                <a:gd name="T29" fmla="*/ 409833 h 2309"/>
                <a:gd name="T30" fmla="*/ 517775 w 2273"/>
                <a:gd name="T31" fmla="*/ 433889 h 2309"/>
                <a:gd name="T32" fmla="*/ 568815 w 2273"/>
                <a:gd name="T33" fmla="*/ 483767 h 2309"/>
                <a:gd name="T34" fmla="*/ 532520 w 2273"/>
                <a:gd name="T35" fmla="*/ 509147 h 2309"/>
                <a:gd name="T36" fmla="*/ 450288 w 2273"/>
                <a:gd name="T37" fmla="*/ 508705 h 2309"/>
                <a:gd name="T38" fmla="*/ 417679 w 2273"/>
                <a:gd name="T39" fmla="*/ 493477 h 2309"/>
                <a:gd name="T40" fmla="*/ 387622 w 2273"/>
                <a:gd name="T41" fmla="*/ 509588 h 2309"/>
                <a:gd name="T42" fmla="*/ 273349 w 2273"/>
                <a:gd name="T43" fmla="*/ 491491 h 2309"/>
                <a:gd name="T44" fmla="*/ 236770 w 2273"/>
                <a:gd name="T45" fmla="*/ 461918 h 2309"/>
                <a:gd name="T46" fmla="*/ 92723 w 2273"/>
                <a:gd name="T47" fmla="*/ 479353 h 2309"/>
                <a:gd name="T48" fmla="*/ 0 w 2273"/>
                <a:gd name="T49" fmla="*/ 448014 h 2309"/>
                <a:gd name="T50" fmla="*/ 9641 w 2273"/>
                <a:gd name="T51" fmla="*/ 434772 h 2309"/>
                <a:gd name="T52" fmla="*/ 50757 w 2273"/>
                <a:gd name="T53" fmla="*/ 429034 h 2309"/>
                <a:gd name="T54" fmla="*/ 99528 w 2273"/>
                <a:gd name="T55" fmla="*/ 387543 h 2309"/>
                <a:gd name="T56" fmla="*/ 192535 w 2273"/>
                <a:gd name="T57" fmla="*/ 374742 h 2309"/>
                <a:gd name="T58" fmla="*/ 264559 w 2273"/>
                <a:gd name="T59" fmla="*/ 335017 h 2309"/>
                <a:gd name="T60" fmla="*/ 262574 w 2273"/>
                <a:gd name="T61" fmla="*/ 317582 h 2309"/>
                <a:gd name="T62" fmla="*/ 308226 w 2273"/>
                <a:gd name="T63" fmla="*/ 280726 h 2309"/>
                <a:gd name="T64" fmla="*/ 301421 w 2273"/>
                <a:gd name="T65" fmla="*/ 250490 h 2309"/>
                <a:gd name="T66" fmla="*/ 337433 w 2273"/>
                <a:gd name="T67" fmla="*/ 247621 h 2309"/>
                <a:gd name="T68" fmla="*/ 315315 w 2273"/>
                <a:gd name="T69" fmla="*/ 189578 h 2309"/>
                <a:gd name="T70" fmla="*/ 330911 w 2273"/>
                <a:gd name="T71" fmla="*/ 129107 h 2309"/>
                <a:gd name="T72" fmla="*/ 330911 w 2273"/>
                <a:gd name="T73" fmla="*/ 129107 h 2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73"/>
                <a:gd name="T112" fmla="*/ 0 h 2309"/>
                <a:gd name="T113" fmla="*/ 2273 w 2273"/>
                <a:gd name="T114" fmla="*/ 2309 h 23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73" h="2309">
                  <a:moveTo>
                    <a:pt x="1167" y="585"/>
                  </a:moveTo>
                  <a:lnTo>
                    <a:pt x="1316" y="524"/>
                  </a:lnTo>
                  <a:lnTo>
                    <a:pt x="1394" y="315"/>
                  </a:lnTo>
                  <a:lnTo>
                    <a:pt x="1678" y="182"/>
                  </a:lnTo>
                  <a:lnTo>
                    <a:pt x="1749" y="44"/>
                  </a:lnTo>
                  <a:lnTo>
                    <a:pt x="1814" y="0"/>
                  </a:lnTo>
                  <a:lnTo>
                    <a:pt x="1848" y="102"/>
                  </a:lnTo>
                  <a:lnTo>
                    <a:pt x="1700" y="394"/>
                  </a:lnTo>
                  <a:lnTo>
                    <a:pt x="1896" y="413"/>
                  </a:lnTo>
                  <a:lnTo>
                    <a:pt x="1987" y="593"/>
                  </a:lnTo>
                  <a:lnTo>
                    <a:pt x="1869" y="824"/>
                  </a:lnTo>
                  <a:lnTo>
                    <a:pt x="1898" y="1214"/>
                  </a:lnTo>
                  <a:lnTo>
                    <a:pt x="2110" y="1294"/>
                  </a:lnTo>
                  <a:lnTo>
                    <a:pt x="2273" y="1639"/>
                  </a:lnTo>
                  <a:lnTo>
                    <a:pt x="2157" y="1857"/>
                  </a:lnTo>
                  <a:lnTo>
                    <a:pt x="1826" y="1966"/>
                  </a:lnTo>
                  <a:lnTo>
                    <a:pt x="2006" y="2192"/>
                  </a:lnTo>
                  <a:lnTo>
                    <a:pt x="1878" y="2307"/>
                  </a:lnTo>
                  <a:lnTo>
                    <a:pt x="1588" y="2305"/>
                  </a:lnTo>
                  <a:lnTo>
                    <a:pt x="1473" y="2236"/>
                  </a:lnTo>
                  <a:lnTo>
                    <a:pt x="1367" y="2309"/>
                  </a:lnTo>
                  <a:lnTo>
                    <a:pt x="964" y="2227"/>
                  </a:lnTo>
                  <a:lnTo>
                    <a:pt x="835" y="2093"/>
                  </a:lnTo>
                  <a:lnTo>
                    <a:pt x="327" y="2172"/>
                  </a:lnTo>
                  <a:lnTo>
                    <a:pt x="0" y="2030"/>
                  </a:lnTo>
                  <a:lnTo>
                    <a:pt x="34" y="1970"/>
                  </a:lnTo>
                  <a:lnTo>
                    <a:pt x="179" y="1944"/>
                  </a:lnTo>
                  <a:lnTo>
                    <a:pt x="351" y="1756"/>
                  </a:lnTo>
                  <a:lnTo>
                    <a:pt x="679" y="1698"/>
                  </a:lnTo>
                  <a:lnTo>
                    <a:pt x="933" y="1518"/>
                  </a:lnTo>
                  <a:lnTo>
                    <a:pt x="926" y="1439"/>
                  </a:lnTo>
                  <a:lnTo>
                    <a:pt x="1087" y="1272"/>
                  </a:lnTo>
                  <a:lnTo>
                    <a:pt x="1063" y="1135"/>
                  </a:lnTo>
                  <a:lnTo>
                    <a:pt x="1190" y="1122"/>
                  </a:lnTo>
                  <a:lnTo>
                    <a:pt x="1112" y="859"/>
                  </a:lnTo>
                  <a:lnTo>
                    <a:pt x="1167" y="585"/>
                  </a:lnTo>
                  <a:close/>
                </a:path>
              </a:pathLst>
            </a:custGeom>
            <a:solidFill>
              <a:srgbClr val="C0C0C0"/>
            </a:solidFill>
            <a:ln w="12600">
              <a:solidFill>
                <a:srgbClr val="000000"/>
              </a:solidFill>
              <a:round/>
              <a:headEnd/>
              <a:tailEnd/>
            </a:ln>
          </p:spPr>
          <p:txBody>
            <a:bodyPr wrap="none" anchor="ctr"/>
            <a:lstStyle/>
            <a:p>
              <a:endParaRPr lang="pl-PL"/>
            </a:p>
          </p:txBody>
        </p:sp>
        <p:sp>
          <p:nvSpPr>
            <p:cNvPr id="3116" name="Freeform 28"/>
            <p:cNvSpPr>
              <a:spLocks noChangeArrowheads="1"/>
            </p:cNvSpPr>
            <p:nvPr/>
          </p:nvSpPr>
          <p:spPr bwMode="auto">
            <a:xfrm>
              <a:off x="1316038" y="3702050"/>
              <a:ext cx="320675" cy="503238"/>
            </a:xfrm>
            <a:custGeom>
              <a:avLst/>
              <a:gdLst>
                <a:gd name="T0" fmla="*/ 118547 w 1128"/>
                <a:gd name="T1" fmla="*/ 503238 h 2281"/>
                <a:gd name="T2" fmla="*/ 103765 w 1128"/>
                <a:gd name="T3" fmla="*/ 437713 h 2281"/>
                <a:gd name="T4" fmla="*/ 135320 w 1128"/>
                <a:gd name="T5" fmla="*/ 390721 h 2281"/>
                <a:gd name="T6" fmla="*/ 69650 w 1128"/>
                <a:gd name="T7" fmla="*/ 411018 h 2281"/>
                <a:gd name="T8" fmla="*/ 27576 w 1128"/>
                <a:gd name="T9" fmla="*/ 369321 h 2281"/>
                <a:gd name="T10" fmla="*/ 42074 w 1128"/>
                <a:gd name="T11" fmla="*/ 299604 h 2281"/>
                <a:gd name="T12" fmla="*/ 27576 w 1128"/>
                <a:gd name="T13" fmla="*/ 234741 h 2281"/>
                <a:gd name="T14" fmla="*/ 0 w 1128"/>
                <a:gd name="T15" fmla="*/ 238933 h 2281"/>
                <a:gd name="T16" fmla="*/ 6254 w 1128"/>
                <a:gd name="T17" fmla="*/ 202089 h 2281"/>
                <a:gd name="T18" fmla="*/ 54583 w 1128"/>
                <a:gd name="T19" fmla="*/ 160392 h 2281"/>
                <a:gd name="T20" fmla="*/ 50319 w 1128"/>
                <a:gd name="T21" fmla="*/ 138771 h 2281"/>
                <a:gd name="T22" fmla="*/ 93246 w 1128"/>
                <a:gd name="T23" fmla="*/ 77438 h 2281"/>
                <a:gd name="T24" fmla="*/ 121959 w 1128"/>
                <a:gd name="T25" fmla="*/ 73467 h 2281"/>
                <a:gd name="T26" fmla="*/ 103765 w 1128"/>
                <a:gd name="T27" fmla="*/ 56259 h 2281"/>
                <a:gd name="T28" fmla="*/ 137595 w 1128"/>
                <a:gd name="T29" fmla="*/ 3309 h 2281"/>
                <a:gd name="T30" fmla="*/ 160906 w 1128"/>
                <a:gd name="T31" fmla="*/ 0 h 2281"/>
                <a:gd name="T32" fmla="*/ 284571 w 1128"/>
                <a:gd name="T33" fmla="*/ 38609 h 2281"/>
                <a:gd name="T34" fmla="*/ 265523 w 1128"/>
                <a:gd name="T35" fmla="*/ 67510 h 2281"/>
                <a:gd name="T36" fmla="*/ 224302 w 1128"/>
                <a:gd name="T37" fmla="*/ 71261 h 2281"/>
                <a:gd name="T38" fmla="*/ 193883 w 1128"/>
                <a:gd name="T39" fmla="*/ 120680 h 2281"/>
                <a:gd name="T40" fmla="*/ 230556 w 1128"/>
                <a:gd name="T41" fmla="*/ 115826 h 2281"/>
                <a:gd name="T42" fmla="*/ 236810 w 1128"/>
                <a:gd name="T43" fmla="*/ 135682 h 2281"/>
                <a:gd name="T44" fmla="*/ 280306 w 1128"/>
                <a:gd name="T45" fmla="*/ 141639 h 2281"/>
                <a:gd name="T46" fmla="*/ 320675 w 1128"/>
                <a:gd name="T47" fmla="*/ 180468 h 2281"/>
                <a:gd name="T48" fmla="*/ 202980 w 1128"/>
                <a:gd name="T49" fmla="*/ 300045 h 2281"/>
                <a:gd name="T50" fmla="*/ 280306 w 1128"/>
                <a:gd name="T51" fmla="*/ 325417 h 2281"/>
                <a:gd name="T52" fmla="*/ 303049 w 1128"/>
                <a:gd name="T53" fmla="*/ 377042 h 2281"/>
                <a:gd name="T54" fmla="*/ 283433 w 1128"/>
                <a:gd name="T55" fmla="*/ 383220 h 2281"/>
                <a:gd name="T56" fmla="*/ 261259 w 1128"/>
                <a:gd name="T57" fmla="*/ 412562 h 2281"/>
                <a:gd name="T58" fmla="*/ 182796 w 1128"/>
                <a:gd name="T59" fmla="*/ 445435 h 2281"/>
                <a:gd name="T60" fmla="*/ 158632 w 1128"/>
                <a:gd name="T61" fmla="*/ 490221 h 2281"/>
                <a:gd name="T62" fmla="*/ 118547 w 1128"/>
                <a:gd name="T63" fmla="*/ 503238 h 2281"/>
                <a:gd name="T64" fmla="*/ 118547 w 1128"/>
                <a:gd name="T65" fmla="*/ 503238 h 2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8"/>
                <a:gd name="T100" fmla="*/ 0 h 2281"/>
                <a:gd name="T101" fmla="*/ 1128 w 1128"/>
                <a:gd name="T102" fmla="*/ 2281 h 22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8" h="2281">
                  <a:moveTo>
                    <a:pt x="417" y="2281"/>
                  </a:moveTo>
                  <a:lnTo>
                    <a:pt x="365" y="1984"/>
                  </a:lnTo>
                  <a:lnTo>
                    <a:pt x="476" y="1771"/>
                  </a:lnTo>
                  <a:lnTo>
                    <a:pt x="245" y="1863"/>
                  </a:lnTo>
                  <a:lnTo>
                    <a:pt x="97" y="1674"/>
                  </a:lnTo>
                  <a:lnTo>
                    <a:pt x="148" y="1358"/>
                  </a:lnTo>
                  <a:lnTo>
                    <a:pt x="97" y="1064"/>
                  </a:lnTo>
                  <a:lnTo>
                    <a:pt x="0" y="1083"/>
                  </a:lnTo>
                  <a:lnTo>
                    <a:pt x="22" y="916"/>
                  </a:lnTo>
                  <a:lnTo>
                    <a:pt x="192" y="727"/>
                  </a:lnTo>
                  <a:lnTo>
                    <a:pt x="177" y="629"/>
                  </a:lnTo>
                  <a:lnTo>
                    <a:pt x="328" y="351"/>
                  </a:lnTo>
                  <a:lnTo>
                    <a:pt x="429" y="333"/>
                  </a:lnTo>
                  <a:lnTo>
                    <a:pt x="365" y="255"/>
                  </a:lnTo>
                  <a:lnTo>
                    <a:pt x="484" y="15"/>
                  </a:lnTo>
                  <a:lnTo>
                    <a:pt x="566" y="0"/>
                  </a:lnTo>
                  <a:lnTo>
                    <a:pt x="1001" y="175"/>
                  </a:lnTo>
                  <a:lnTo>
                    <a:pt x="934" y="306"/>
                  </a:lnTo>
                  <a:lnTo>
                    <a:pt x="789" y="323"/>
                  </a:lnTo>
                  <a:lnTo>
                    <a:pt x="682" y="547"/>
                  </a:lnTo>
                  <a:lnTo>
                    <a:pt x="811" y="525"/>
                  </a:lnTo>
                  <a:lnTo>
                    <a:pt x="833" y="615"/>
                  </a:lnTo>
                  <a:lnTo>
                    <a:pt x="986" y="642"/>
                  </a:lnTo>
                  <a:lnTo>
                    <a:pt x="1128" y="818"/>
                  </a:lnTo>
                  <a:lnTo>
                    <a:pt x="714" y="1360"/>
                  </a:lnTo>
                  <a:lnTo>
                    <a:pt x="986" y="1475"/>
                  </a:lnTo>
                  <a:lnTo>
                    <a:pt x="1066" y="1709"/>
                  </a:lnTo>
                  <a:lnTo>
                    <a:pt x="997" y="1737"/>
                  </a:lnTo>
                  <a:lnTo>
                    <a:pt x="919" y="1870"/>
                  </a:lnTo>
                  <a:lnTo>
                    <a:pt x="643" y="2019"/>
                  </a:lnTo>
                  <a:lnTo>
                    <a:pt x="558" y="2222"/>
                  </a:lnTo>
                  <a:lnTo>
                    <a:pt x="417" y="2281"/>
                  </a:lnTo>
                  <a:close/>
                </a:path>
              </a:pathLst>
            </a:custGeom>
            <a:solidFill>
              <a:srgbClr val="C0C0C0"/>
            </a:solidFill>
            <a:ln w="12600">
              <a:solidFill>
                <a:srgbClr val="000000"/>
              </a:solidFill>
              <a:round/>
              <a:headEnd/>
              <a:tailEnd/>
            </a:ln>
          </p:spPr>
          <p:txBody>
            <a:bodyPr wrap="none" anchor="ctr"/>
            <a:lstStyle/>
            <a:p>
              <a:endParaRPr lang="pl-PL"/>
            </a:p>
          </p:txBody>
        </p:sp>
        <p:sp>
          <p:nvSpPr>
            <p:cNvPr id="3117" name="Freeform 29"/>
            <p:cNvSpPr>
              <a:spLocks noChangeArrowheads="1"/>
            </p:cNvSpPr>
            <p:nvPr/>
          </p:nvSpPr>
          <p:spPr bwMode="auto">
            <a:xfrm>
              <a:off x="990601" y="4627563"/>
              <a:ext cx="1133475" cy="936625"/>
            </a:xfrm>
            <a:custGeom>
              <a:avLst/>
              <a:gdLst>
                <a:gd name="T0" fmla="*/ 171713 w 3987"/>
                <a:gd name="T1" fmla="*/ 584120 h 4238"/>
                <a:gd name="T2" fmla="*/ 231414 w 3987"/>
                <a:gd name="T3" fmla="*/ 584341 h 4238"/>
                <a:gd name="T4" fmla="*/ 193035 w 3987"/>
                <a:gd name="T5" fmla="*/ 489308 h 4238"/>
                <a:gd name="T6" fmla="*/ 142431 w 3987"/>
                <a:gd name="T7" fmla="*/ 345654 h 4238"/>
                <a:gd name="T8" fmla="*/ 183369 w 3987"/>
                <a:gd name="T9" fmla="*/ 253715 h 4238"/>
                <a:gd name="T10" fmla="*/ 54868 w 3987"/>
                <a:gd name="T11" fmla="*/ 203105 h 4238"/>
                <a:gd name="T12" fmla="*/ 26724 w 3987"/>
                <a:gd name="T13" fmla="*/ 137245 h 4238"/>
                <a:gd name="T14" fmla="*/ 44634 w 3987"/>
                <a:gd name="T15" fmla="*/ 91055 h 4238"/>
                <a:gd name="T16" fmla="*/ 249040 w 3987"/>
                <a:gd name="T17" fmla="*/ 147853 h 4238"/>
                <a:gd name="T18" fmla="*/ 320114 w 3987"/>
                <a:gd name="T19" fmla="*/ 74921 h 4238"/>
                <a:gd name="T20" fmla="*/ 376404 w 3987"/>
                <a:gd name="T21" fmla="*/ 67407 h 4238"/>
                <a:gd name="T22" fmla="*/ 521677 w 3987"/>
                <a:gd name="T23" fmla="*/ 136582 h 4238"/>
                <a:gd name="T24" fmla="*/ 573987 w 3987"/>
                <a:gd name="T25" fmla="*/ 96801 h 4238"/>
                <a:gd name="T26" fmla="*/ 725799 w 3987"/>
                <a:gd name="T27" fmla="*/ 7956 h 4238"/>
                <a:gd name="T28" fmla="*/ 790050 w 3987"/>
                <a:gd name="T29" fmla="*/ 45969 h 4238"/>
                <a:gd name="T30" fmla="*/ 883582 w 3987"/>
                <a:gd name="T31" fmla="*/ 134593 h 4238"/>
                <a:gd name="T32" fmla="*/ 1033973 w 3987"/>
                <a:gd name="T33" fmla="*/ 227195 h 4238"/>
                <a:gd name="T34" fmla="*/ 1122956 w 3987"/>
                <a:gd name="T35" fmla="*/ 293496 h 4238"/>
                <a:gd name="T36" fmla="*/ 1033120 w 3987"/>
                <a:gd name="T37" fmla="*/ 408420 h 4238"/>
                <a:gd name="T38" fmla="*/ 958919 w 3987"/>
                <a:gd name="T39" fmla="*/ 464555 h 4238"/>
                <a:gd name="T40" fmla="*/ 897228 w 3987"/>
                <a:gd name="T41" fmla="*/ 517818 h 4238"/>
                <a:gd name="T42" fmla="*/ 923383 w 3987"/>
                <a:gd name="T43" fmla="*/ 570196 h 4238"/>
                <a:gd name="T44" fmla="*/ 909168 w 3987"/>
                <a:gd name="T45" fmla="*/ 629868 h 4238"/>
                <a:gd name="T46" fmla="*/ 883582 w 3987"/>
                <a:gd name="T47" fmla="*/ 711640 h 4238"/>
                <a:gd name="T48" fmla="*/ 875906 w 3987"/>
                <a:gd name="T49" fmla="*/ 804242 h 4238"/>
                <a:gd name="T50" fmla="*/ 730917 w 3987"/>
                <a:gd name="T51" fmla="*/ 936625 h 4238"/>
                <a:gd name="T52" fmla="*/ 550675 w 3987"/>
                <a:gd name="T53" fmla="*/ 836509 h 4238"/>
                <a:gd name="T54" fmla="*/ 477612 w 3987"/>
                <a:gd name="T55" fmla="*/ 846675 h 4238"/>
                <a:gd name="T56" fmla="*/ 438664 w 3987"/>
                <a:gd name="T57" fmla="*/ 929774 h 4238"/>
                <a:gd name="T58" fmla="*/ 291400 w 3987"/>
                <a:gd name="T59" fmla="*/ 851537 h 4238"/>
                <a:gd name="T60" fmla="*/ 208102 w 3987"/>
                <a:gd name="T61" fmla="*/ 788772 h 4238"/>
                <a:gd name="T62" fmla="*/ 110306 w 3987"/>
                <a:gd name="T63" fmla="*/ 750095 h 4238"/>
                <a:gd name="T64" fmla="*/ 34399 w 3987"/>
                <a:gd name="T65" fmla="*/ 692634 h 42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87"/>
                <a:gd name="T100" fmla="*/ 0 h 4238"/>
                <a:gd name="T101" fmla="*/ 3987 w 3987"/>
                <a:gd name="T102" fmla="*/ 4238 h 42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87" h="4238">
                  <a:moveTo>
                    <a:pt x="121" y="3134"/>
                  </a:moveTo>
                  <a:lnTo>
                    <a:pt x="604" y="2643"/>
                  </a:lnTo>
                  <a:lnTo>
                    <a:pt x="631" y="2265"/>
                  </a:lnTo>
                  <a:lnTo>
                    <a:pt x="814" y="2644"/>
                  </a:lnTo>
                  <a:lnTo>
                    <a:pt x="905" y="2636"/>
                  </a:lnTo>
                  <a:lnTo>
                    <a:pt x="679" y="2214"/>
                  </a:lnTo>
                  <a:lnTo>
                    <a:pt x="727" y="1969"/>
                  </a:lnTo>
                  <a:lnTo>
                    <a:pt x="501" y="1564"/>
                  </a:lnTo>
                  <a:lnTo>
                    <a:pt x="696" y="1446"/>
                  </a:lnTo>
                  <a:lnTo>
                    <a:pt x="645" y="1148"/>
                  </a:lnTo>
                  <a:lnTo>
                    <a:pt x="342" y="893"/>
                  </a:lnTo>
                  <a:lnTo>
                    <a:pt x="193" y="919"/>
                  </a:lnTo>
                  <a:lnTo>
                    <a:pt x="0" y="691"/>
                  </a:lnTo>
                  <a:lnTo>
                    <a:pt x="94" y="621"/>
                  </a:lnTo>
                  <a:lnTo>
                    <a:pt x="18" y="478"/>
                  </a:lnTo>
                  <a:lnTo>
                    <a:pt x="157" y="412"/>
                  </a:lnTo>
                  <a:lnTo>
                    <a:pt x="792" y="499"/>
                  </a:lnTo>
                  <a:lnTo>
                    <a:pt x="876" y="669"/>
                  </a:lnTo>
                  <a:lnTo>
                    <a:pt x="1029" y="693"/>
                  </a:lnTo>
                  <a:lnTo>
                    <a:pt x="1126" y="339"/>
                  </a:lnTo>
                  <a:lnTo>
                    <a:pt x="1254" y="261"/>
                  </a:lnTo>
                  <a:lnTo>
                    <a:pt x="1324" y="305"/>
                  </a:lnTo>
                  <a:lnTo>
                    <a:pt x="1357" y="510"/>
                  </a:lnTo>
                  <a:lnTo>
                    <a:pt x="1835" y="618"/>
                  </a:lnTo>
                  <a:lnTo>
                    <a:pt x="1791" y="380"/>
                  </a:lnTo>
                  <a:lnTo>
                    <a:pt x="2019" y="438"/>
                  </a:lnTo>
                  <a:lnTo>
                    <a:pt x="2318" y="320"/>
                  </a:lnTo>
                  <a:lnTo>
                    <a:pt x="2553" y="36"/>
                  </a:lnTo>
                  <a:lnTo>
                    <a:pt x="2700" y="0"/>
                  </a:lnTo>
                  <a:lnTo>
                    <a:pt x="2779" y="208"/>
                  </a:lnTo>
                  <a:lnTo>
                    <a:pt x="3066" y="359"/>
                  </a:lnTo>
                  <a:lnTo>
                    <a:pt x="3108" y="609"/>
                  </a:lnTo>
                  <a:lnTo>
                    <a:pt x="3535" y="999"/>
                  </a:lnTo>
                  <a:lnTo>
                    <a:pt x="3637" y="1028"/>
                  </a:lnTo>
                  <a:lnTo>
                    <a:pt x="3737" y="1268"/>
                  </a:lnTo>
                  <a:lnTo>
                    <a:pt x="3950" y="1328"/>
                  </a:lnTo>
                  <a:lnTo>
                    <a:pt x="3987" y="1531"/>
                  </a:lnTo>
                  <a:lnTo>
                    <a:pt x="3634" y="1848"/>
                  </a:lnTo>
                  <a:lnTo>
                    <a:pt x="3666" y="2046"/>
                  </a:lnTo>
                  <a:lnTo>
                    <a:pt x="3373" y="2102"/>
                  </a:lnTo>
                  <a:lnTo>
                    <a:pt x="3346" y="2257"/>
                  </a:lnTo>
                  <a:lnTo>
                    <a:pt x="3156" y="2343"/>
                  </a:lnTo>
                  <a:lnTo>
                    <a:pt x="3098" y="2609"/>
                  </a:lnTo>
                  <a:lnTo>
                    <a:pt x="3248" y="2580"/>
                  </a:lnTo>
                  <a:lnTo>
                    <a:pt x="3276" y="2734"/>
                  </a:lnTo>
                  <a:lnTo>
                    <a:pt x="3198" y="2850"/>
                  </a:lnTo>
                  <a:lnTo>
                    <a:pt x="3355" y="2870"/>
                  </a:lnTo>
                  <a:lnTo>
                    <a:pt x="3108" y="3220"/>
                  </a:lnTo>
                  <a:lnTo>
                    <a:pt x="3164" y="3519"/>
                  </a:lnTo>
                  <a:lnTo>
                    <a:pt x="3081" y="3639"/>
                  </a:lnTo>
                  <a:lnTo>
                    <a:pt x="3241" y="3969"/>
                  </a:lnTo>
                  <a:lnTo>
                    <a:pt x="2571" y="4238"/>
                  </a:lnTo>
                  <a:lnTo>
                    <a:pt x="2144" y="3853"/>
                  </a:lnTo>
                  <a:lnTo>
                    <a:pt x="1937" y="3785"/>
                  </a:lnTo>
                  <a:lnTo>
                    <a:pt x="1861" y="3959"/>
                  </a:lnTo>
                  <a:lnTo>
                    <a:pt x="1680" y="3831"/>
                  </a:lnTo>
                  <a:lnTo>
                    <a:pt x="1556" y="4008"/>
                  </a:lnTo>
                  <a:lnTo>
                    <a:pt x="1543" y="4207"/>
                  </a:lnTo>
                  <a:lnTo>
                    <a:pt x="1218" y="4106"/>
                  </a:lnTo>
                  <a:lnTo>
                    <a:pt x="1025" y="3853"/>
                  </a:lnTo>
                  <a:lnTo>
                    <a:pt x="792" y="3745"/>
                  </a:lnTo>
                  <a:lnTo>
                    <a:pt x="732" y="3569"/>
                  </a:lnTo>
                  <a:lnTo>
                    <a:pt x="568" y="3551"/>
                  </a:lnTo>
                  <a:lnTo>
                    <a:pt x="388" y="3394"/>
                  </a:lnTo>
                  <a:lnTo>
                    <a:pt x="319" y="3218"/>
                  </a:lnTo>
                  <a:lnTo>
                    <a:pt x="121" y="3134"/>
                  </a:lnTo>
                  <a:close/>
                </a:path>
              </a:pathLst>
            </a:custGeom>
            <a:solidFill>
              <a:srgbClr val="C0C0C0"/>
            </a:solidFill>
            <a:ln w="12600">
              <a:solidFill>
                <a:srgbClr val="000000"/>
              </a:solidFill>
              <a:round/>
              <a:headEnd/>
              <a:tailEnd/>
            </a:ln>
          </p:spPr>
          <p:txBody>
            <a:bodyPr wrap="none" anchor="ctr"/>
            <a:lstStyle/>
            <a:p>
              <a:endParaRPr lang="pl-PL"/>
            </a:p>
          </p:txBody>
        </p:sp>
        <p:sp>
          <p:nvSpPr>
            <p:cNvPr id="3118" name="Freeform 30"/>
            <p:cNvSpPr>
              <a:spLocks noChangeArrowheads="1"/>
            </p:cNvSpPr>
            <p:nvPr/>
          </p:nvSpPr>
          <p:spPr bwMode="auto">
            <a:xfrm>
              <a:off x="1849438" y="5213350"/>
              <a:ext cx="1098550" cy="1066800"/>
            </a:xfrm>
            <a:custGeom>
              <a:avLst/>
              <a:gdLst>
                <a:gd name="T0" fmla="*/ 77026 w 3865"/>
                <a:gd name="T1" fmla="*/ 38652 h 4830"/>
                <a:gd name="T2" fmla="*/ 8243 w 3865"/>
                <a:gd name="T3" fmla="*/ 115957 h 4830"/>
                <a:gd name="T4" fmla="*/ 23023 w 3865"/>
                <a:gd name="T5" fmla="*/ 181334 h 4830"/>
                <a:gd name="T6" fmla="*/ 0 w 3865"/>
                <a:gd name="T7" fmla="*/ 208280 h 4830"/>
                <a:gd name="T8" fmla="*/ 45761 w 3865"/>
                <a:gd name="T9" fmla="*/ 280504 h 4830"/>
                <a:gd name="T10" fmla="*/ 167412 w 3865"/>
                <a:gd name="T11" fmla="*/ 241852 h 4830"/>
                <a:gd name="T12" fmla="*/ 302705 w 3865"/>
                <a:gd name="T13" fmla="*/ 267694 h 4830"/>
                <a:gd name="T14" fmla="*/ 350740 w 3865"/>
                <a:gd name="T15" fmla="*/ 409271 h 4830"/>
                <a:gd name="T16" fmla="*/ 329707 w 3865"/>
                <a:gd name="T17" fmla="*/ 445715 h 4830"/>
                <a:gd name="T18" fmla="*/ 487455 w 3865"/>
                <a:gd name="T19" fmla="*/ 627049 h 4830"/>
                <a:gd name="T20" fmla="*/ 602284 w 3865"/>
                <a:gd name="T21" fmla="*/ 679174 h 4830"/>
                <a:gd name="T22" fmla="*/ 715976 w 3865"/>
                <a:gd name="T23" fmla="*/ 799989 h 4830"/>
                <a:gd name="T24" fmla="*/ 794424 w 3865"/>
                <a:gd name="T25" fmla="*/ 823402 h 4830"/>
                <a:gd name="T26" fmla="*/ 820004 w 3865"/>
                <a:gd name="T27" fmla="*/ 876410 h 4830"/>
                <a:gd name="T28" fmla="*/ 774528 w 3865"/>
                <a:gd name="T29" fmla="*/ 1066800 h 4830"/>
                <a:gd name="T30" fmla="*/ 860081 w 3865"/>
                <a:gd name="T31" fmla="*/ 1030798 h 4830"/>
                <a:gd name="T32" fmla="*/ 842174 w 3865"/>
                <a:gd name="T33" fmla="*/ 975139 h 4830"/>
                <a:gd name="T34" fmla="*/ 925738 w 3865"/>
                <a:gd name="T35" fmla="*/ 967409 h 4830"/>
                <a:gd name="T36" fmla="*/ 938244 w 3865"/>
                <a:gd name="T37" fmla="*/ 931186 h 4830"/>
                <a:gd name="T38" fmla="*/ 887935 w 3865"/>
                <a:gd name="T39" fmla="*/ 835108 h 4830"/>
                <a:gd name="T40" fmla="*/ 932560 w 3865"/>
                <a:gd name="T41" fmla="*/ 793143 h 4830"/>
                <a:gd name="T42" fmla="*/ 994238 w 3865"/>
                <a:gd name="T43" fmla="*/ 807278 h 4830"/>
                <a:gd name="T44" fmla="*/ 1040283 w 3865"/>
                <a:gd name="T45" fmla="*/ 861391 h 4830"/>
                <a:gd name="T46" fmla="*/ 1098550 w 3865"/>
                <a:gd name="T47" fmla="*/ 871551 h 4830"/>
                <a:gd name="T48" fmla="*/ 1060463 w 3865"/>
                <a:gd name="T49" fmla="*/ 792259 h 4830"/>
                <a:gd name="T50" fmla="*/ 954730 w 3865"/>
                <a:gd name="T51" fmla="*/ 699936 h 4830"/>
                <a:gd name="T52" fmla="*/ 845017 w 3865"/>
                <a:gd name="T53" fmla="*/ 664155 h 4830"/>
                <a:gd name="T54" fmla="*/ 858091 w 3865"/>
                <a:gd name="T55" fmla="*/ 593697 h 4830"/>
                <a:gd name="T56" fmla="*/ 842174 w 3865"/>
                <a:gd name="T57" fmla="*/ 576028 h 4830"/>
                <a:gd name="T58" fmla="*/ 769696 w 3865"/>
                <a:gd name="T59" fmla="*/ 588838 h 4830"/>
                <a:gd name="T60" fmla="*/ 676752 w 3865"/>
                <a:gd name="T61" fmla="*/ 567635 h 4830"/>
                <a:gd name="T62" fmla="*/ 609390 w 3865"/>
                <a:gd name="T63" fmla="*/ 391602 h 4830"/>
                <a:gd name="T64" fmla="*/ 523836 w 3865"/>
                <a:gd name="T65" fmla="*/ 328875 h 4830"/>
                <a:gd name="T66" fmla="*/ 510193 w 3865"/>
                <a:gd name="T67" fmla="*/ 269903 h 4830"/>
                <a:gd name="T68" fmla="*/ 574429 w 3865"/>
                <a:gd name="T69" fmla="*/ 219986 h 4830"/>
                <a:gd name="T70" fmla="*/ 576419 w 3865"/>
                <a:gd name="T71" fmla="*/ 185972 h 4830"/>
                <a:gd name="T72" fmla="*/ 657140 w 3865"/>
                <a:gd name="T73" fmla="*/ 154609 h 4830"/>
                <a:gd name="T74" fmla="*/ 678742 w 3865"/>
                <a:gd name="T75" fmla="*/ 185089 h 4830"/>
                <a:gd name="T76" fmla="*/ 699491 w 3865"/>
                <a:gd name="T77" fmla="*/ 89010 h 4830"/>
                <a:gd name="T78" fmla="*/ 711713 w 3865"/>
                <a:gd name="T79" fmla="*/ 76421 h 4830"/>
                <a:gd name="T80" fmla="*/ 704323 w 3865"/>
                <a:gd name="T81" fmla="*/ 43953 h 4830"/>
                <a:gd name="T82" fmla="*/ 648329 w 3865"/>
                <a:gd name="T83" fmla="*/ 52125 h 4830"/>
                <a:gd name="T84" fmla="*/ 579261 w 3865"/>
                <a:gd name="T85" fmla="*/ 3755 h 4830"/>
                <a:gd name="T86" fmla="*/ 422650 w 3865"/>
                <a:gd name="T87" fmla="*/ 15461 h 4830"/>
                <a:gd name="T88" fmla="*/ 388259 w 3865"/>
                <a:gd name="T89" fmla="*/ 63831 h 4830"/>
                <a:gd name="T90" fmla="*/ 360404 w 3865"/>
                <a:gd name="T91" fmla="*/ 67586 h 4830"/>
                <a:gd name="T92" fmla="*/ 326012 w 3865"/>
                <a:gd name="T93" fmla="*/ 49917 h 4830"/>
                <a:gd name="T94" fmla="*/ 250691 w 3865"/>
                <a:gd name="T95" fmla="*/ 37548 h 4830"/>
                <a:gd name="T96" fmla="*/ 258365 w 3865"/>
                <a:gd name="T97" fmla="*/ 70457 h 4830"/>
                <a:gd name="T98" fmla="*/ 221700 w 3865"/>
                <a:gd name="T99" fmla="*/ 97624 h 4830"/>
                <a:gd name="T100" fmla="*/ 214025 w 3865"/>
                <a:gd name="T101" fmla="*/ 65377 h 4830"/>
                <a:gd name="T102" fmla="*/ 197540 w 3865"/>
                <a:gd name="T103" fmla="*/ 56101 h 4830"/>
                <a:gd name="T104" fmla="*/ 198961 w 3865"/>
                <a:gd name="T105" fmla="*/ 0 h 4830"/>
                <a:gd name="T106" fmla="*/ 154906 w 3865"/>
                <a:gd name="T107" fmla="*/ 61623 h 4830"/>
                <a:gd name="T108" fmla="*/ 77026 w 3865"/>
                <a:gd name="T109" fmla="*/ 38652 h 4830"/>
                <a:gd name="T110" fmla="*/ 77026 w 3865"/>
                <a:gd name="T111" fmla="*/ 38652 h 48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65"/>
                <a:gd name="T169" fmla="*/ 0 h 4830"/>
                <a:gd name="T170" fmla="*/ 3865 w 3865"/>
                <a:gd name="T171" fmla="*/ 4830 h 48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65" h="4830">
                  <a:moveTo>
                    <a:pt x="271" y="175"/>
                  </a:moveTo>
                  <a:lnTo>
                    <a:pt x="29" y="525"/>
                  </a:lnTo>
                  <a:lnTo>
                    <a:pt x="81" y="821"/>
                  </a:lnTo>
                  <a:lnTo>
                    <a:pt x="0" y="943"/>
                  </a:lnTo>
                  <a:lnTo>
                    <a:pt x="161" y="1270"/>
                  </a:lnTo>
                  <a:lnTo>
                    <a:pt x="589" y="1095"/>
                  </a:lnTo>
                  <a:lnTo>
                    <a:pt x="1065" y="1212"/>
                  </a:lnTo>
                  <a:lnTo>
                    <a:pt x="1234" y="1853"/>
                  </a:lnTo>
                  <a:lnTo>
                    <a:pt x="1160" y="2018"/>
                  </a:lnTo>
                  <a:lnTo>
                    <a:pt x="1715" y="2839"/>
                  </a:lnTo>
                  <a:lnTo>
                    <a:pt x="2119" y="3075"/>
                  </a:lnTo>
                  <a:lnTo>
                    <a:pt x="2519" y="3622"/>
                  </a:lnTo>
                  <a:lnTo>
                    <a:pt x="2795" y="3728"/>
                  </a:lnTo>
                  <a:lnTo>
                    <a:pt x="2885" y="3968"/>
                  </a:lnTo>
                  <a:lnTo>
                    <a:pt x="2725" y="4830"/>
                  </a:lnTo>
                  <a:lnTo>
                    <a:pt x="3026" y="4667"/>
                  </a:lnTo>
                  <a:lnTo>
                    <a:pt x="2963" y="4415"/>
                  </a:lnTo>
                  <a:lnTo>
                    <a:pt x="3257" y="4380"/>
                  </a:lnTo>
                  <a:lnTo>
                    <a:pt x="3301" y="4216"/>
                  </a:lnTo>
                  <a:lnTo>
                    <a:pt x="3124" y="3781"/>
                  </a:lnTo>
                  <a:lnTo>
                    <a:pt x="3281" y="3591"/>
                  </a:lnTo>
                  <a:lnTo>
                    <a:pt x="3498" y="3655"/>
                  </a:lnTo>
                  <a:lnTo>
                    <a:pt x="3660" y="3900"/>
                  </a:lnTo>
                  <a:lnTo>
                    <a:pt x="3865" y="3946"/>
                  </a:lnTo>
                  <a:lnTo>
                    <a:pt x="3731" y="3587"/>
                  </a:lnTo>
                  <a:lnTo>
                    <a:pt x="3359" y="3169"/>
                  </a:lnTo>
                  <a:lnTo>
                    <a:pt x="2973" y="3007"/>
                  </a:lnTo>
                  <a:lnTo>
                    <a:pt x="3019" y="2688"/>
                  </a:lnTo>
                  <a:lnTo>
                    <a:pt x="2963" y="2608"/>
                  </a:lnTo>
                  <a:lnTo>
                    <a:pt x="2708" y="2666"/>
                  </a:lnTo>
                  <a:lnTo>
                    <a:pt x="2381" y="2570"/>
                  </a:lnTo>
                  <a:lnTo>
                    <a:pt x="2144" y="1773"/>
                  </a:lnTo>
                  <a:lnTo>
                    <a:pt x="1843" y="1489"/>
                  </a:lnTo>
                  <a:lnTo>
                    <a:pt x="1795" y="1222"/>
                  </a:lnTo>
                  <a:lnTo>
                    <a:pt x="2021" y="996"/>
                  </a:lnTo>
                  <a:lnTo>
                    <a:pt x="2028" y="842"/>
                  </a:lnTo>
                  <a:lnTo>
                    <a:pt x="2312" y="700"/>
                  </a:lnTo>
                  <a:lnTo>
                    <a:pt x="2388" y="838"/>
                  </a:lnTo>
                  <a:lnTo>
                    <a:pt x="2461" y="403"/>
                  </a:lnTo>
                  <a:lnTo>
                    <a:pt x="2504" y="346"/>
                  </a:lnTo>
                  <a:lnTo>
                    <a:pt x="2478" y="199"/>
                  </a:lnTo>
                  <a:lnTo>
                    <a:pt x="2281" y="236"/>
                  </a:lnTo>
                  <a:lnTo>
                    <a:pt x="2038" y="17"/>
                  </a:lnTo>
                  <a:lnTo>
                    <a:pt x="1487" y="70"/>
                  </a:lnTo>
                  <a:lnTo>
                    <a:pt x="1366" y="289"/>
                  </a:lnTo>
                  <a:lnTo>
                    <a:pt x="1268" y="306"/>
                  </a:lnTo>
                  <a:lnTo>
                    <a:pt x="1147" y="226"/>
                  </a:lnTo>
                  <a:lnTo>
                    <a:pt x="882" y="170"/>
                  </a:lnTo>
                  <a:lnTo>
                    <a:pt x="909" y="319"/>
                  </a:lnTo>
                  <a:lnTo>
                    <a:pt x="780" y="442"/>
                  </a:lnTo>
                  <a:lnTo>
                    <a:pt x="753" y="296"/>
                  </a:lnTo>
                  <a:lnTo>
                    <a:pt x="695" y="254"/>
                  </a:lnTo>
                  <a:lnTo>
                    <a:pt x="700" y="0"/>
                  </a:lnTo>
                  <a:lnTo>
                    <a:pt x="545" y="279"/>
                  </a:lnTo>
                  <a:lnTo>
                    <a:pt x="271" y="175"/>
                  </a:lnTo>
                  <a:close/>
                </a:path>
              </a:pathLst>
            </a:custGeom>
            <a:solidFill>
              <a:srgbClr val="C0C0C0"/>
            </a:solidFill>
            <a:ln w="12600">
              <a:solidFill>
                <a:srgbClr val="000000"/>
              </a:solidFill>
              <a:round/>
              <a:headEnd/>
              <a:tailEnd/>
            </a:ln>
          </p:spPr>
          <p:txBody>
            <a:bodyPr wrap="none" anchor="ctr"/>
            <a:lstStyle/>
            <a:p>
              <a:endParaRPr lang="pl-PL"/>
            </a:p>
          </p:txBody>
        </p:sp>
        <p:sp>
          <p:nvSpPr>
            <p:cNvPr id="3119" name="Freeform 31"/>
            <p:cNvSpPr>
              <a:spLocks noChangeArrowheads="1"/>
            </p:cNvSpPr>
            <p:nvPr/>
          </p:nvSpPr>
          <p:spPr bwMode="auto">
            <a:xfrm>
              <a:off x="1854201" y="5064125"/>
              <a:ext cx="417513" cy="241300"/>
            </a:xfrm>
            <a:custGeom>
              <a:avLst/>
              <a:gdLst>
                <a:gd name="T0" fmla="*/ 190115 w 1467"/>
                <a:gd name="T1" fmla="*/ 0 h 1102"/>
                <a:gd name="T2" fmla="*/ 363438 w 1467"/>
                <a:gd name="T3" fmla="*/ 55179 h 1102"/>
                <a:gd name="T4" fmla="*/ 417513 w 1467"/>
                <a:gd name="T5" fmla="*/ 160064 h 1102"/>
                <a:gd name="T6" fmla="*/ 383930 w 1467"/>
                <a:gd name="T7" fmla="*/ 209331 h 1102"/>
                <a:gd name="T8" fmla="*/ 356039 w 1467"/>
                <a:gd name="T9" fmla="*/ 213053 h 1102"/>
                <a:gd name="T10" fmla="*/ 325871 w 1467"/>
                <a:gd name="T11" fmla="*/ 195755 h 1102"/>
                <a:gd name="T12" fmla="*/ 246182 w 1467"/>
                <a:gd name="T13" fmla="*/ 183274 h 1102"/>
                <a:gd name="T14" fmla="*/ 254435 w 1467"/>
                <a:gd name="T15" fmla="*/ 214805 h 1102"/>
                <a:gd name="T16" fmla="*/ 216014 w 1467"/>
                <a:gd name="T17" fmla="*/ 241300 h 1102"/>
                <a:gd name="T18" fmla="*/ 194384 w 1467"/>
                <a:gd name="T19" fmla="*/ 198164 h 1102"/>
                <a:gd name="T20" fmla="*/ 193530 w 1467"/>
                <a:gd name="T21" fmla="*/ 146050 h 1102"/>
                <a:gd name="T22" fmla="*/ 173039 w 1467"/>
                <a:gd name="T23" fmla="*/ 171669 h 1102"/>
                <a:gd name="T24" fmla="*/ 147140 w 1467"/>
                <a:gd name="T25" fmla="*/ 207141 h 1102"/>
                <a:gd name="T26" fmla="*/ 25045 w 1467"/>
                <a:gd name="T27" fmla="*/ 179114 h 1102"/>
                <a:gd name="T28" fmla="*/ 50659 w 1467"/>
                <a:gd name="T29" fmla="*/ 155903 h 1102"/>
                <a:gd name="T30" fmla="*/ 42975 w 1467"/>
                <a:gd name="T31" fmla="*/ 120650 h 1102"/>
                <a:gd name="T32" fmla="*/ 0 w 1467"/>
                <a:gd name="T33" fmla="*/ 126562 h 1102"/>
                <a:gd name="T34" fmla="*/ 18215 w 1467"/>
                <a:gd name="T35" fmla="*/ 67879 h 1102"/>
                <a:gd name="T36" fmla="*/ 68589 w 1467"/>
                <a:gd name="T37" fmla="*/ 48829 h 1102"/>
                <a:gd name="T38" fmla="*/ 77981 w 1467"/>
                <a:gd name="T39" fmla="*/ 14452 h 1102"/>
                <a:gd name="T40" fmla="*/ 190115 w 1467"/>
                <a:gd name="T41" fmla="*/ 0 h 1102"/>
                <a:gd name="T42" fmla="*/ 190115 w 1467"/>
                <a:gd name="T43" fmla="*/ 0 h 1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67"/>
                <a:gd name="T67" fmla="*/ 0 h 1102"/>
                <a:gd name="T68" fmla="*/ 1467 w 1467"/>
                <a:gd name="T69" fmla="*/ 1102 h 1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67" h="1102">
                  <a:moveTo>
                    <a:pt x="668" y="0"/>
                  </a:moveTo>
                  <a:lnTo>
                    <a:pt x="1277" y="252"/>
                  </a:lnTo>
                  <a:lnTo>
                    <a:pt x="1467" y="731"/>
                  </a:lnTo>
                  <a:lnTo>
                    <a:pt x="1349" y="956"/>
                  </a:lnTo>
                  <a:lnTo>
                    <a:pt x="1251" y="973"/>
                  </a:lnTo>
                  <a:lnTo>
                    <a:pt x="1145" y="894"/>
                  </a:lnTo>
                  <a:lnTo>
                    <a:pt x="865" y="837"/>
                  </a:lnTo>
                  <a:lnTo>
                    <a:pt x="894" y="981"/>
                  </a:lnTo>
                  <a:lnTo>
                    <a:pt x="759" y="1102"/>
                  </a:lnTo>
                  <a:lnTo>
                    <a:pt x="683" y="905"/>
                  </a:lnTo>
                  <a:lnTo>
                    <a:pt x="680" y="667"/>
                  </a:lnTo>
                  <a:lnTo>
                    <a:pt x="608" y="784"/>
                  </a:lnTo>
                  <a:lnTo>
                    <a:pt x="517" y="946"/>
                  </a:lnTo>
                  <a:lnTo>
                    <a:pt x="88" y="818"/>
                  </a:lnTo>
                  <a:lnTo>
                    <a:pt x="178" y="712"/>
                  </a:lnTo>
                  <a:lnTo>
                    <a:pt x="151" y="551"/>
                  </a:lnTo>
                  <a:lnTo>
                    <a:pt x="0" y="578"/>
                  </a:lnTo>
                  <a:lnTo>
                    <a:pt x="64" y="310"/>
                  </a:lnTo>
                  <a:lnTo>
                    <a:pt x="241" y="223"/>
                  </a:lnTo>
                  <a:lnTo>
                    <a:pt x="274" y="66"/>
                  </a:lnTo>
                  <a:lnTo>
                    <a:pt x="668" y="0"/>
                  </a:lnTo>
                  <a:close/>
                </a:path>
              </a:pathLst>
            </a:custGeom>
            <a:solidFill>
              <a:srgbClr val="C0C0C0"/>
            </a:solidFill>
            <a:ln w="12600">
              <a:solidFill>
                <a:srgbClr val="000000"/>
              </a:solidFill>
              <a:round/>
              <a:headEnd/>
              <a:tailEnd/>
            </a:ln>
          </p:spPr>
          <p:txBody>
            <a:bodyPr wrap="none" anchor="ctr"/>
            <a:lstStyle/>
            <a:p>
              <a:endParaRPr lang="pl-PL"/>
            </a:p>
          </p:txBody>
        </p:sp>
        <p:sp>
          <p:nvSpPr>
            <p:cNvPr id="3120" name="Freeform 32"/>
            <p:cNvSpPr>
              <a:spLocks noChangeArrowheads="1"/>
            </p:cNvSpPr>
            <p:nvPr/>
          </p:nvSpPr>
          <p:spPr bwMode="auto">
            <a:xfrm>
              <a:off x="1741488" y="4591050"/>
              <a:ext cx="282575" cy="231775"/>
            </a:xfrm>
            <a:custGeom>
              <a:avLst/>
              <a:gdLst>
                <a:gd name="T0" fmla="*/ 0 w 995"/>
                <a:gd name="T1" fmla="*/ 23463 h 1057"/>
                <a:gd name="T2" fmla="*/ 132058 w 995"/>
                <a:gd name="T3" fmla="*/ 0 h 1057"/>
                <a:gd name="T4" fmla="*/ 235716 w 995"/>
                <a:gd name="T5" fmla="*/ 39470 h 1057"/>
                <a:gd name="T6" fmla="*/ 255595 w 995"/>
                <a:gd name="T7" fmla="*/ 59205 h 1057"/>
                <a:gd name="T8" fmla="*/ 282575 w 995"/>
                <a:gd name="T9" fmla="*/ 55477 h 1057"/>
                <a:gd name="T10" fmla="*/ 268375 w 995"/>
                <a:gd name="T11" fmla="*/ 181122 h 1057"/>
                <a:gd name="T12" fmla="*/ 233728 w 995"/>
                <a:gd name="T13" fmla="*/ 186385 h 1057"/>
                <a:gd name="T14" fmla="*/ 225492 w 995"/>
                <a:gd name="T15" fmla="*/ 206558 h 1057"/>
                <a:gd name="T16" fmla="*/ 234296 w 995"/>
                <a:gd name="T17" fmla="*/ 220153 h 1057"/>
                <a:gd name="T18" fmla="*/ 226060 w 995"/>
                <a:gd name="T19" fmla="*/ 231775 h 1057"/>
                <a:gd name="T20" fmla="*/ 117574 w 995"/>
                <a:gd name="T21" fmla="*/ 157002 h 1057"/>
                <a:gd name="T22" fmla="*/ 105362 w 995"/>
                <a:gd name="T23" fmla="*/ 101744 h 1057"/>
                <a:gd name="T24" fmla="*/ 23856 w 995"/>
                <a:gd name="T25" fmla="*/ 68633 h 1057"/>
                <a:gd name="T26" fmla="*/ 0 w 995"/>
                <a:gd name="T27" fmla="*/ 23463 h 1057"/>
                <a:gd name="T28" fmla="*/ 0 w 995"/>
                <a:gd name="T29" fmla="*/ 23463 h 10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5"/>
                <a:gd name="T46" fmla="*/ 0 h 1057"/>
                <a:gd name="T47" fmla="*/ 995 w 995"/>
                <a:gd name="T48" fmla="*/ 1057 h 10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5" h="1057">
                  <a:moveTo>
                    <a:pt x="0" y="107"/>
                  </a:moveTo>
                  <a:lnTo>
                    <a:pt x="465" y="0"/>
                  </a:lnTo>
                  <a:lnTo>
                    <a:pt x="830" y="180"/>
                  </a:lnTo>
                  <a:lnTo>
                    <a:pt x="900" y="270"/>
                  </a:lnTo>
                  <a:lnTo>
                    <a:pt x="995" y="253"/>
                  </a:lnTo>
                  <a:lnTo>
                    <a:pt x="945" y="826"/>
                  </a:lnTo>
                  <a:lnTo>
                    <a:pt x="823" y="850"/>
                  </a:lnTo>
                  <a:lnTo>
                    <a:pt x="794" y="942"/>
                  </a:lnTo>
                  <a:lnTo>
                    <a:pt x="825" y="1004"/>
                  </a:lnTo>
                  <a:lnTo>
                    <a:pt x="796" y="1057"/>
                  </a:lnTo>
                  <a:lnTo>
                    <a:pt x="414" y="716"/>
                  </a:lnTo>
                  <a:lnTo>
                    <a:pt x="371" y="464"/>
                  </a:lnTo>
                  <a:lnTo>
                    <a:pt x="84" y="313"/>
                  </a:lnTo>
                  <a:lnTo>
                    <a:pt x="0" y="107"/>
                  </a:lnTo>
                  <a:close/>
                </a:path>
              </a:pathLst>
            </a:custGeom>
            <a:solidFill>
              <a:srgbClr val="C0C0C0"/>
            </a:solidFill>
            <a:ln w="12600">
              <a:solidFill>
                <a:srgbClr val="000000"/>
              </a:solidFill>
              <a:round/>
              <a:headEnd/>
              <a:tailEnd/>
            </a:ln>
          </p:spPr>
          <p:txBody>
            <a:bodyPr wrap="none" anchor="ctr"/>
            <a:lstStyle/>
            <a:p>
              <a:endParaRPr lang="pl-PL"/>
            </a:p>
          </p:txBody>
        </p:sp>
        <p:sp>
          <p:nvSpPr>
            <p:cNvPr id="3121" name="Freeform 33"/>
            <p:cNvSpPr>
              <a:spLocks noChangeArrowheads="1"/>
            </p:cNvSpPr>
            <p:nvPr/>
          </p:nvSpPr>
          <p:spPr bwMode="auto">
            <a:xfrm>
              <a:off x="2006601" y="4354513"/>
              <a:ext cx="785813" cy="817563"/>
            </a:xfrm>
            <a:custGeom>
              <a:avLst/>
              <a:gdLst>
                <a:gd name="T0" fmla="*/ 405425 w 2762"/>
                <a:gd name="T1" fmla="*/ 22335 h 3697"/>
                <a:gd name="T2" fmla="*/ 368154 w 2762"/>
                <a:gd name="T3" fmla="*/ 1106 h 3697"/>
                <a:gd name="T4" fmla="*/ 332022 w 2762"/>
                <a:gd name="T5" fmla="*/ 0 h 3697"/>
                <a:gd name="T6" fmla="*/ 282233 w 2762"/>
                <a:gd name="T7" fmla="*/ 51084 h 3697"/>
                <a:gd name="T8" fmla="*/ 342548 w 2762"/>
                <a:gd name="T9" fmla="*/ 54843 h 3697"/>
                <a:gd name="T10" fmla="*/ 325193 w 2762"/>
                <a:gd name="T11" fmla="*/ 101504 h 3697"/>
                <a:gd name="T12" fmla="*/ 277396 w 2762"/>
                <a:gd name="T13" fmla="*/ 108581 h 3697"/>
                <a:gd name="T14" fmla="*/ 268576 w 2762"/>
                <a:gd name="T15" fmla="*/ 98408 h 3697"/>
                <a:gd name="T16" fmla="*/ 190621 w 2762"/>
                <a:gd name="T17" fmla="*/ 91332 h 3697"/>
                <a:gd name="T18" fmla="*/ 163593 w 2762"/>
                <a:gd name="T19" fmla="*/ 169616 h 3697"/>
                <a:gd name="T20" fmla="*/ 113234 w 2762"/>
                <a:gd name="T21" fmla="*/ 198807 h 3697"/>
                <a:gd name="T22" fmla="*/ 123477 w 2762"/>
                <a:gd name="T23" fmla="*/ 244362 h 3697"/>
                <a:gd name="T24" fmla="*/ 17071 w 2762"/>
                <a:gd name="T25" fmla="*/ 292129 h 3697"/>
                <a:gd name="T26" fmla="*/ 2845 w 2762"/>
                <a:gd name="T27" fmla="*/ 419286 h 3697"/>
                <a:gd name="T28" fmla="*/ 26744 w 2762"/>
                <a:gd name="T29" fmla="*/ 461303 h 3697"/>
                <a:gd name="T30" fmla="*/ 2276 w 2762"/>
                <a:gd name="T31" fmla="*/ 486513 h 3697"/>
                <a:gd name="T32" fmla="*/ 30158 w 2762"/>
                <a:gd name="T33" fmla="*/ 540251 h 3697"/>
                <a:gd name="T34" fmla="*/ 91043 w 2762"/>
                <a:gd name="T35" fmla="*/ 553519 h 3697"/>
                <a:gd name="T36" fmla="*/ 100716 w 2762"/>
                <a:gd name="T37" fmla="*/ 598190 h 3697"/>
                <a:gd name="T38" fmla="*/ 0 w 2762"/>
                <a:gd name="T39" fmla="*/ 668513 h 3697"/>
                <a:gd name="T40" fmla="*/ 9958 w 2762"/>
                <a:gd name="T41" fmla="*/ 712078 h 3697"/>
                <a:gd name="T42" fmla="*/ 38409 w 2762"/>
                <a:gd name="T43" fmla="*/ 708319 h 3697"/>
                <a:gd name="T44" fmla="*/ 210821 w 2762"/>
                <a:gd name="T45" fmla="*/ 762056 h 3697"/>
                <a:gd name="T46" fmla="*/ 238418 w 2762"/>
                <a:gd name="T47" fmla="*/ 817563 h 3697"/>
                <a:gd name="T48" fmla="*/ 275973 w 2762"/>
                <a:gd name="T49" fmla="*/ 789257 h 3697"/>
                <a:gd name="T50" fmla="*/ 322633 w 2762"/>
                <a:gd name="T51" fmla="*/ 805842 h 3697"/>
                <a:gd name="T52" fmla="*/ 452084 w 2762"/>
                <a:gd name="T53" fmla="*/ 799208 h 3697"/>
                <a:gd name="T54" fmla="*/ 499882 w 2762"/>
                <a:gd name="T55" fmla="*/ 815573 h 3697"/>
                <a:gd name="T56" fmla="*/ 543696 w 2762"/>
                <a:gd name="T57" fmla="*/ 752326 h 3697"/>
                <a:gd name="T58" fmla="*/ 621083 w 2762"/>
                <a:gd name="T59" fmla="*/ 707655 h 3697"/>
                <a:gd name="T60" fmla="*/ 522358 w 2762"/>
                <a:gd name="T61" fmla="*/ 528972 h 3697"/>
                <a:gd name="T62" fmla="*/ 707858 w 2762"/>
                <a:gd name="T63" fmla="*/ 446929 h 3697"/>
                <a:gd name="T64" fmla="*/ 785813 w 2762"/>
                <a:gd name="T65" fmla="*/ 469264 h 3697"/>
                <a:gd name="T66" fmla="*/ 773010 w 2762"/>
                <a:gd name="T67" fmla="*/ 414421 h 3697"/>
                <a:gd name="T68" fmla="*/ 783252 w 2762"/>
                <a:gd name="T69" fmla="*/ 390980 h 3697"/>
                <a:gd name="T70" fmla="*/ 753095 w 2762"/>
                <a:gd name="T71" fmla="*/ 259842 h 3697"/>
                <a:gd name="T72" fmla="*/ 768173 w 2762"/>
                <a:gd name="T73" fmla="*/ 200797 h 3697"/>
                <a:gd name="T74" fmla="*/ 747404 w 2762"/>
                <a:gd name="T75" fmla="*/ 169174 h 3697"/>
                <a:gd name="T76" fmla="*/ 667742 w 2762"/>
                <a:gd name="T77" fmla="*/ 66564 h 3697"/>
                <a:gd name="T78" fmla="*/ 517806 w 2762"/>
                <a:gd name="T79" fmla="*/ 121407 h 3697"/>
                <a:gd name="T80" fmla="*/ 490777 w 2762"/>
                <a:gd name="T81" fmla="*/ 57497 h 3697"/>
                <a:gd name="T82" fmla="*/ 432169 w 2762"/>
                <a:gd name="T83" fmla="*/ 65458 h 3697"/>
                <a:gd name="T84" fmla="*/ 418512 w 2762"/>
                <a:gd name="T85" fmla="*/ 22335 h 3697"/>
                <a:gd name="T86" fmla="*/ 405425 w 2762"/>
                <a:gd name="T87" fmla="*/ 22335 h 3697"/>
                <a:gd name="T88" fmla="*/ 405425 w 2762"/>
                <a:gd name="T89" fmla="*/ 22335 h 36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62"/>
                <a:gd name="T136" fmla="*/ 0 h 3697"/>
                <a:gd name="T137" fmla="*/ 2762 w 2762"/>
                <a:gd name="T138" fmla="*/ 3697 h 36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62" h="3697">
                  <a:moveTo>
                    <a:pt x="1425" y="101"/>
                  </a:moveTo>
                  <a:lnTo>
                    <a:pt x="1294" y="5"/>
                  </a:lnTo>
                  <a:lnTo>
                    <a:pt x="1167" y="0"/>
                  </a:lnTo>
                  <a:lnTo>
                    <a:pt x="992" y="231"/>
                  </a:lnTo>
                  <a:lnTo>
                    <a:pt x="1204" y="248"/>
                  </a:lnTo>
                  <a:lnTo>
                    <a:pt x="1143" y="459"/>
                  </a:lnTo>
                  <a:lnTo>
                    <a:pt x="975" y="491"/>
                  </a:lnTo>
                  <a:lnTo>
                    <a:pt x="944" y="445"/>
                  </a:lnTo>
                  <a:lnTo>
                    <a:pt x="670" y="413"/>
                  </a:lnTo>
                  <a:lnTo>
                    <a:pt x="575" y="767"/>
                  </a:lnTo>
                  <a:lnTo>
                    <a:pt x="398" y="899"/>
                  </a:lnTo>
                  <a:lnTo>
                    <a:pt x="434" y="1105"/>
                  </a:lnTo>
                  <a:lnTo>
                    <a:pt x="60" y="1321"/>
                  </a:lnTo>
                  <a:lnTo>
                    <a:pt x="10" y="1896"/>
                  </a:lnTo>
                  <a:lnTo>
                    <a:pt x="94" y="2086"/>
                  </a:lnTo>
                  <a:lnTo>
                    <a:pt x="8" y="2200"/>
                  </a:lnTo>
                  <a:lnTo>
                    <a:pt x="106" y="2443"/>
                  </a:lnTo>
                  <a:lnTo>
                    <a:pt x="320" y="2503"/>
                  </a:lnTo>
                  <a:lnTo>
                    <a:pt x="354" y="2705"/>
                  </a:lnTo>
                  <a:lnTo>
                    <a:pt x="0" y="3023"/>
                  </a:lnTo>
                  <a:lnTo>
                    <a:pt x="35" y="3220"/>
                  </a:lnTo>
                  <a:lnTo>
                    <a:pt x="135" y="3203"/>
                  </a:lnTo>
                  <a:lnTo>
                    <a:pt x="741" y="3446"/>
                  </a:lnTo>
                  <a:lnTo>
                    <a:pt x="838" y="3697"/>
                  </a:lnTo>
                  <a:lnTo>
                    <a:pt x="970" y="3569"/>
                  </a:lnTo>
                  <a:lnTo>
                    <a:pt x="1134" y="3644"/>
                  </a:lnTo>
                  <a:lnTo>
                    <a:pt x="1589" y="3614"/>
                  </a:lnTo>
                  <a:lnTo>
                    <a:pt x="1757" y="3688"/>
                  </a:lnTo>
                  <a:lnTo>
                    <a:pt x="1911" y="3402"/>
                  </a:lnTo>
                  <a:lnTo>
                    <a:pt x="2183" y="3200"/>
                  </a:lnTo>
                  <a:lnTo>
                    <a:pt x="1836" y="2392"/>
                  </a:lnTo>
                  <a:lnTo>
                    <a:pt x="2488" y="2021"/>
                  </a:lnTo>
                  <a:lnTo>
                    <a:pt x="2762" y="2122"/>
                  </a:lnTo>
                  <a:lnTo>
                    <a:pt x="2717" y="1874"/>
                  </a:lnTo>
                  <a:lnTo>
                    <a:pt x="2753" y="1768"/>
                  </a:lnTo>
                  <a:lnTo>
                    <a:pt x="2647" y="1175"/>
                  </a:lnTo>
                  <a:lnTo>
                    <a:pt x="2700" y="908"/>
                  </a:lnTo>
                  <a:lnTo>
                    <a:pt x="2627" y="765"/>
                  </a:lnTo>
                  <a:lnTo>
                    <a:pt x="2347" y="301"/>
                  </a:lnTo>
                  <a:lnTo>
                    <a:pt x="1820" y="549"/>
                  </a:lnTo>
                  <a:lnTo>
                    <a:pt x="1725" y="260"/>
                  </a:lnTo>
                  <a:lnTo>
                    <a:pt x="1519" y="296"/>
                  </a:lnTo>
                  <a:lnTo>
                    <a:pt x="1471" y="101"/>
                  </a:lnTo>
                  <a:lnTo>
                    <a:pt x="1425" y="101"/>
                  </a:lnTo>
                  <a:close/>
                </a:path>
              </a:pathLst>
            </a:custGeom>
            <a:solidFill>
              <a:srgbClr val="C0C0C0"/>
            </a:solidFill>
            <a:ln w="12600">
              <a:solidFill>
                <a:srgbClr val="000000"/>
              </a:solidFill>
              <a:round/>
              <a:headEnd/>
              <a:tailEnd/>
            </a:ln>
          </p:spPr>
          <p:txBody>
            <a:bodyPr wrap="none" anchor="ctr"/>
            <a:lstStyle/>
            <a:p>
              <a:endParaRPr lang="pl-PL"/>
            </a:p>
          </p:txBody>
        </p:sp>
        <p:sp>
          <p:nvSpPr>
            <p:cNvPr id="3122" name="Freeform 34"/>
            <p:cNvSpPr>
              <a:spLocks noChangeArrowheads="1"/>
            </p:cNvSpPr>
            <p:nvPr/>
          </p:nvSpPr>
          <p:spPr bwMode="auto">
            <a:xfrm>
              <a:off x="1874838" y="4440238"/>
              <a:ext cx="319088" cy="207963"/>
            </a:xfrm>
            <a:custGeom>
              <a:avLst/>
              <a:gdLst>
                <a:gd name="T0" fmla="*/ 319088 w 1132"/>
                <a:gd name="T1" fmla="*/ 5078 h 942"/>
                <a:gd name="T2" fmla="*/ 233396 w 1132"/>
                <a:gd name="T3" fmla="*/ 0 h 942"/>
                <a:gd name="T4" fmla="*/ 204081 w 1132"/>
                <a:gd name="T5" fmla="*/ 62698 h 942"/>
                <a:gd name="T6" fmla="*/ 237061 w 1132"/>
                <a:gd name="T7" fmla="*/ 79476 h 942"/>
                <a:gd name="T8" fmla="*/ 156161 w 1132"/>
                <a:gd name="T9" fmla="*/ 111488 h 942"/>
                <a:gd name="T10" fmla="*/ 151369 w 1132"/>
                <a:gd name="T11" fmla="*/ 88969 h 942"/>
                <a:gd name="T12" fmla="*/ 159544 w 1132"/>
                <a:gd name="T13" fmla="*/ 55192 h 942"/>
                <a:gd name="T14" fmla="*/ 117544 w 1132"/>
                <a:gd name="T15" fmla="*/ 60711 h 942"/>
                <a:gd name="T16" fmla="*/ 96403 w 1132"/>
                <a:gd name="T17" fmla="*/ 31128 h 942"/>
                <a:gd name="T18" fmla="*/ 24524 w 1132"/>
                <a:gd name="T19" fmla="*/ 109059 h 942"/>
                <a:gd name="T20" fmla="*/ 127973 w 1132"/>
                <a:gd name="T21" fmla="*/ 115682 h 942"/>
                <a:gd name="T22" fmla="*/ 75262 w 1132"/>
                <a:gd name="T23" fmla="*/ 134889 h 942"/>
                <a:gd name="T24" fmla="*/ 0 w 1132"/>
                <a:gd name="T25" fmla="*/ 148577 h 942"/>
                <a:gd name="T26" fmla="*/ 101195 w 1132"/>
                <a:gd name="T27" fmla="*/ 188315 h 942"/>
                <a:gd name="T28" fmla="*/ 118390 w 1132"/>
                <a:gd name="T29" fmla="*/ 207963 h 942"/>
                <a:gd name="T30" fmla="*/ 147987 w 1132"/>
                <a:gd name="T31" fmla="*/ 203768 h 942"/>
                <a:gd name="T32" fmla="*/ 254537 w 1132"/>
                <a:gd name="T33" fmla="*/ 156524 h 942"/>
                <a:gd name="T34" fmla="*/ 244390 w 1132"/>
                <a:gd name="T35" fmla="*/ 110825 h 942"/>
                <a:gd name="T36" fmla="*/ 294846 w 1132"/>
                <a:gd name="T37" fmla="*/ 81022 h 942"/>
                <a:gd name="T38" fmla="*/ 319088 w 1132"/>
                <a:gd name="T39" fmla="*/ 5078 h 942"/>
                <a:gd name="T40" fmla="*/ 319088 w 1132"/>
                <a:gd name="T41" fmla="*/ 5078 h 9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2"/>
                <a:gd name="T64" fmla="*/ 0 h 942"/>
                <a:gd name="T65" fmla="*/ 1132 w 1132"/>
                <a:gd name="T66" fmla="*/ 942 h 9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2" h="942">
                  <a:moveTo>
                    <a:pt x="1132" y="23"/>
                  </a:moveTo>
                  <a:lnTo>
                    <a:pt x="828" y="0"/>
                  </a:lnTo>
                  <a:lnTo>
                    <a:pt x="724" y="284"/>
                  </a:lnTo>
                  <a:lnTo>
                    <a:pt x="841" y="360"/>
                  </a:lnTo>
                  <a:lnTo>
                    <a:pt x="554" y="505"/>
                  </a:lnTo>
                  <a:lnTo>
                    <a:pt x="537" y="403"/>
                  </a:lnTo>
                  <a:lnTo>
                    <a:pt x="566" y="250"/>
                  </a:lnTo>
                  <a:lnTo>
                    <a:pt x="417" y="275"/>
                  </a:lnTo>
                  <a:lnTo>
                    <a:pt x="342" y="141"/>
                  </a:lnTo>
                  <a:lnTo>
                    <a:pt x="87" y="494"/>
                  </a:lnTo>
                  <a:lnTo>
                    <a:pt x="454" y="524"/>
                  </a:lnTo>
                  <a:lnTo>
                    <a:pt x="267" y="611"/>
                  </a:lnTo>
                  <a:lnTo>
                    <a:pt x="0" y="673"/>
                  </a:lnTo>
                  <a:lnTo>
                    <a:pt x="359" y="853"/>
                  </a:lnTo>
                  <a:lnTo>
                    <a:pt x="420" y="942"/>
                  </a:lnTo>
                  <a:lnTo>
                    <a:pt x="525" y="923"/>
                  </a:lnTo>
                  <a:lnTo>
                    <a:pt x="903" y="709"/>
                  </a:lnTo>
                  <a:lnTo>
                    <a:pt x="867" y="502"/>
                  </a:lnTo>
                  <a:lnTo>
                    <a:pt x="1046" y="367"/>
                  </a:lnTo>
                  <a:lnTo>
                    <a:pt x="1132" y="23"/>
                  </a:lnTo>
                  <a:close/>
                </a:path>
              </a:pathLst>
            </a:custGeom>
            <a:solidFill>
              <a:srgbClr val="C0C0C0"/>
            </a:solidFill>
            <a:ln w="12600">
              <a:solidFill>
                <a:srgbClr val="000000"/>
              </a:solidFill>
              <a:round/>
              <a:headEnd/>
              <a:tailEnd/>
            </a:ln>
          </p:spPr>
          <p:txBody>
            <a:bodyPr wrap="none" anchor="ctr"/>
            <a:lstStyle/>
            <a:p>
              <a:endParaRPr lang="pl-PL"/>
            </a:p>
          </p:txBody>
        </p:sp>
        <p:sp>
          <p:nvSpPr>
            <p:cNvPr id="3123" name="Freeform 35"/>
            <p:cNvSpPr>
              <a:spLocks noChangeArrowheads="1"/>
            </p:cNvSpPr>
            <p:nvPr/>
          </p:nvSpPr>
          <p:spPr bwMode="auto">
            <a:xfrm>
              <a:off x="2303463" y="4129088"/>
              <a:ext cx="225425" cy="247650"/>
            </a:xfrm>
            <a:custGeom>
              <a:avLst/>
              <a:gdLst>
                <a:gd name="T0" fmla="*/ 33259 w 793"/>
                <a:gd name="T1" fmla="*/ 223366 h 1132"/>
                <a:gd name="T2" fmla="*/ 42925 w 793"/>
                <a:gd name="T3" fmla="*/ 143733 h 1132"/>
                <a:gd name="T4" fmla="*/ 11086 w 793"/>
                <a:gd name="T5" fmla="*/ 126669 h 1132"/>
                <a:gd name="T6" fmla="*/ 0 w 793"/>
                <a:gd name="T7" fmla="*/ 83133 h 1132"/>
                <a:gd name="T8" fmla="*/ 31270 w 793"/>
                <a:gd name="T9" fmla="*/ 33691 h 1132"/>
                <a:gd name="T10" fmla="*/ 185912 w 793"/>
                <a:gd name="T11" fmla="*/ 0 h 1132"/>
                <a:gd name="T12" fmla="*/ 225425 w 793"/>
                <a:gd name="T13" fmla="*/ 53380 h 1132"/>
                <a:gd name="T14" fmla="*/ 182500 w 793"/>
                <a:gd name="T15" fmla="*/ 59725 h 1132"/>
                <a:gd name="T16" fmla="*/ 183069 w 793"/>
                <a:gd name="T17" fmla="*/ 112886 h 1132"/>
                <a:gd name="T18" fmla="*/ 127637 w 793"/>
                <a:gd name="T19" fmla="*/ 133451 h 1132"/>
                <a:gd name="T20" fmla="*/ 129342 w 793"/>
                <a:gd name="T21" fmla="*/ 200176 h 1132"/>
                <a:gd name="T22" fmla="*/ 104611 w 793"/>
                <a:gd name="T23" fmla="*/ 225554 h 1132"/>
                <a:gd name="T24" fmla="*/ 117687 w 793"/>
                <a:gd name="T25" fmla="*/ 245900 h 1132"/>
                <a:gd name="T26" fmla="*/ 105748 w 793"/>
                <a:gd name="T27" fmla="*/ 247650 h 1132"/>
                <a:gd name="T28" fmla="*/ 69362 w 793"/>
                <a:gd name="T29" fmla="*/ 226648 h 1132"/>
                <a:gd name="T30" fmla="*/ 33259 w 793"/>
                <a:gd name="T31" fmla="*/ 223366 h 1132"/>
                <a:gd name="T32" fmla="*/ 33259 w 793"/>
                <a:gd name="T33" fmla="*/ 223366 h 1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3"/>
                <a:gd name="T52" fmla="*/ 0 h 1132"/>
                <a:gd name="T53" fmla="*/ 793 w 793"/>
                <a:gd name="T54" fmla="*/ 1132 h 1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3" h="1132">
                  <a:moveTo>
                    <a:pt x="117" y="1021"/>
                  </a:moveTo>
                  <a:lnTo>
                    <a:pt x="151" y="657"/>
                  </a:lnTo>
                  <a:lnTo>
                    <a:pt x="39" y="579"/>
                  </a:lnTo>
                  <a:lnTo>
                    <a:pt x="0" y="380"/>
                  </a:lnTo>
                  <a:lnTo>
                    <a:pt x="110" y="154"/>
                  </a:lnTo>
                  <a:lnTo>
                    <a:pt x="654" y="0"/>
                  </a:lnTo>
                  <a:lnTo>
                    <a:pt x="793" y="244"/>
                  </a:lnTo>
                  <a:lnTo>
                    <a:pt x="642" y="273"/>
                  </a:lnTo>
                  <a:lnTo>
                    <a:pt x="644" y="516"/>
                  </a:lnTo>
                  <a:lnTo>
                    <a:pt x="449" y="610"/>
                  </a:lnTo>
                  <a:lnTo>
                    <a:pt x="455" y="915"/>
                  </a:lnTo>
                  <a:lnTo>
                    <a:pt x="368" y="1031"/>
                  </a:lnTo>
                  <a:lnTo>
                    <a:pt x="414" y="1124"/>
                  </a:lnTo>
                  <a:lnTo>
                    <a:pt x="372" y="1132"/>
                  </a:lnTo>
                  <a:lnTo>
                    <a:pt x="244" y="1036"/>
                  </a:lnTo>
                  <a:lnTo>
                    <a:pt x="117" y="1021"/>
                  </a:lnTo>
                  <a:close/>
                </a:path>
              </a:pathLst>
            </a:custGeom>
            <a:solidFill>
              <a:srgbClr val="C0C0C0"/>
            </a:solidFill>
            <a:ln w="12600">
              <a:solidFill>
                <a:srgbClr val="000000"/>
              </a:solidFill>
              <a:round/>
              <a:headEnd/>
              <a:tailEnd/>
            </a:ln>
          </p:spPr>
          <p:txBody>
            <a:bodyPr wrap="none" anchor="ctr"/>
            <a:lstStyle/>
            <a:p>
              <a:endParaRPr lang="pl-PL"/>
            </a:p>
          </p:txBody>
        </p:sp>
        <p:sp>
          <p:nvSpPr>
            <p:cNvPr id="3124" name="Freeform 36"/>
            <p:cNvSpPr>
              <a:spLocks noChangeArrowheads="1"/>
            </p:cNvSpPr>
            <p:nvPr/>
          </p:nvSpPr>
          <p:spPr bwMode="auto">
            <a:xfrm>
              <a:off x="2525713" y="5278438"/>
              <a:ext cx="901700" cy="714375"/>
            </a:xfrm>
            <a:custGeom>
              <a:avLst/>
              <a:gdLst>
                <a:gd name="T0" fmla="*/ 123735 w 634"/>
                <a:gd name="T1" fmla="*/ 21011 h 646"/>
                <a:gd name="T2" fmla="*/ 36978 w 634"/>
                <a:gd name="T3" fmla="*/ 8847 h 646"/>
                <a:gd name="T4" fmla="*/ 21334 w 634"/>
                <a:gd name="T5" fmla="*/ 24329 h 646"/>
                <a:gd name="T6" fmla="*/ 0 w 634"/>
                <a:gd name="T7" fmla="*/ 121643 h 646"/>
                <a:gd name="T8" fmla="*/ 0 w 634"/>
                <a:gd name="T9" fmla="*/ 121643 h 646"/>
                <a:gd name="T10" fmla="*/ 29867 w 634"/>
                <a:gd name="T11" fmla="*/ 184676 h 646"/>
                <a:gd name="T12" fmla="*/ 61156 w 634"/>
                <a:gd name="T13" fmla="*/ 161453 h 646"/>
                <a:gd name="T14" fmla="*/ 75379 w 634"/>
                <a:gd name="T15" fmla="*/ 186888 h 646"/>
                <a:gd name="T16" fmla="*/ 152180 w 634"/>
                <a:gd name="T17" fmla="*/ 210110 h 646"/>
                <a:gd name="T18" fmla="*/ 197691 w 634"/>
                <a:gd name="T19" fmla="*/ 278673 h 646"/>
                <a:gd name="T20" fmla="*/ 116624 w 634"/>
                <a:gd name="T21" fmla="*/ 245497 h 646"/>
                <a:gd name="T22" fmla="*/ 166402 w 634"/>
                <a:gd name="T23" fmla="*/ 333965 h 646"/>
                <a:gd name="T24" fmla="*/ 260270 w 634"/>
                <a:gd name="T25" fmla="*/ 353870 h 646"/>
                <a:gd name="T26" fmla="*/ 304359 w 634"/>
                <a:gd name="T27" fmla="*/ 426856 h 646"/>
                <a:gd name="T28" fmla="*/ 476450 w 634"/>
                <a:gd name="T29" fmla="*/ 546287 h 646"/>
                <a:gd name="T30" fmla="*/ 534762 w 634"/>
                <a:gd name="T31" fmla="*/ 476619 h 646"/>
                <a:gd name="T32" fmla="*/ 617252 w 634"/>
                <a:gd name="T33" fmla="*/ 520852 h 646"/>
                <a:gd name="T34" fmla="*/ 640008 w 634"/>
                <a:gd name="T35" fmla="*/ 686729 h 646"/>
                <a:gd name="T36" fmla="*/ 685519 w 634"/>
                <a:gd name="T37" fmla="*/ 692258 h 646"/>
                <a:gd name="T38" fmla="*/ 689786 w 634"/>
                <a:gd name="T39" fmla="*/ 714375 h 646"/>
                <a:gd name="T40" fmla="*/ 860455 w 634"/>
                <a:gd name="T41" fmla="*/ 691152 h 646"/>
                <a:gd name="T42" fmla="*/ 901700 w 634"/>
                <a:gd name="T43" fmla="*/ 617061 h 646"/>
                <a:gd name="T44" fmla="*/ 796454 w 634"/>
                <a:gd name="T45" fmla="*/ 540757 h 646"/>
                <a:gd name="T46" fmla="*/ 834855 w 634"/>
                <a:gd name="T47" fmla="*/ 513111 h 646"/>
                <a:gd name="T48" fmla="*/ 849077 w 634"/>
                <a:gd name="T49" fmla="*/ 454502 h 646"/>
                <a:gd name="T50" fmla="*/ 807832 w 634"/>
                <a:gd name="T51" fmla="*/ 335071 h 646"/>
                <a:gd name="T52" fmla="*/ 857611 w 634"/>
                <a:gd name="T53" fmla="*/ 294154 h 646"/>
                <a:gd name="T54" fmla="*/ 822055 w 634"/>
                <a:gd name="T55" fmla="*/ 265402 h 646"/>
                <a:gd name="T56" fmla="*/ 765165 w 634"/>
                <a:gd name="T57" fmla="*/ 273143 h 646"/>
                <a:gd name="T58" fmla="*/ 729609 w 634"/>
                <a:gd name="T59" fmla="*/ 244391 h 646"/>
                <a:gd name="T60" fmla="*/ 716809 w 634"/>
                <a:gd name="T61" fmla="*/ 189099 h 646"/>
                <a:gd name="T62" fmla="*/ 685519 w 634"/>
                <a:gd name="T63" fmla="*/ 181358 h 646"/>
                <a:gd name="T64" fmla="*/ 654230 w 634"/>
                <a:gd name="T65" fmla="*/ 107267 h 646"/>
                <a:gd name="T66" fmla="*/ 588807 w 634"/>
                <a:gd name="T67" fmla="*/ 70774 h 646"/>
                <a:gd name="T68" fmla="*/ 506317 w 634"/>
                <a:gd name="T69" fmla="*/ 93997 h 646"/>
                <a:gd name="T70" fmla="*/ 430939 w 634"/>
                <a:gd name="T71" fmla="*/ 149289 h 646"/>
                <a:gd name="T72" fmla="*/ 381160 w 634"/>
                <a:gd name="T73" fmla="*/ 122749 h 646"/>
                <a:gd name="T74" fmla="*/ 278759 w 634"/>
                <a:gd name="T75" fmla="*/ 0 h 646"/>
                <a:gd name="T76" fmla="*/ 204803 w 634"/>
                <a:gd name="T77" fmla="*/ 84044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4"/>
                <a:gd name="T118" fmla="*/ 0 h 646"/>
                <a:gd name="T119" fmla="*/ 634 w 634"/>
                <a:gd name="T120" fmla="*/ 646 h 6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4" h="646">
                  <a:moveTo>
                    <a:pt x="87" y="19"/>
                  </a:moveTo>
                  <a:lnTo>
                    <a:pt x="26" y="8"/>
                  </a:lnTo>
                  <a:lnTo>
                    <a:pt x="15" y="22"/>
                  </a:lnTo>
                  <a:lnTo>
                    <a:pt x="0" y="110"/>
                  </a:lnTo>
                  <a:lnTo>
                    <a:pt x="21" y="167"/>
                  </a:lnTo>
                  <a:lnTo>
                    <a:pt x="43" y="146"/>
                  </a:lnTo>
                  <a:lnTo>
                    <a:pt x="53" y="169"/>
                  </a:lnTo>
                  <a:lnTo>
                    <a:pt x="107" y="190"/>
                  </a:lnTo>
                  <a:lnTo>
                    <a:pt x="139" y="252"/>
                  </a:lnTo>
                  <a:lnTo>
                    <a:pt x="82" y="222"/>
                  </a:lnTo>
                  <a:lnTo>
                    <a:pt x="117" y="302"/>
                  </a:lnTo>
                  <a:lnTo>
                    <a:pt x="183" y="320"/>
                  </a:lnTo>
                  <a:lnTo>
                    <a:pt x="214" y="386"/>
                  </a:lnTo>
                  <a:lnTo>
                    <a:pt x="335" y="494"/>
                  </a:lnTo>
                  <a:lnTo>
                    <a:pt x="376" y="431"/>
                  </a:lnTo>
                  <a:lnTo>
                    <a:pt x="434" y="471"/>
                  </a:lnTo>
                  <a:lnTo>
                    <a:pt x="450" y="621"/>
                  </a:lnTo>
                  <a:lnTo>
                    <a:pt x="482" y="626"/>
                  </a:lnTo>
                  <a:lnTo>
                    <a:pt x="485" y="646"/>
                  </a:lnTo>
                  <a:lnTo>
                    <a:pt x="605" y="625"/>
                  </a:lnTo>
                  <a:lnTo>
                    <a:pt x="634" y="558"/>
                  </a:lnTo>
                  <a:lnTo>
                    <a:pt x="560" y="489"/>
                  </a:lnTo>
                  <a:lnTo>
                    <a:pt x="587" y="464"/>
                  </a:lnTo>
                  <a:lnTo>
                    <a:pt x="597" y="411"/>
                  </a:lnTo>
                  <a:lnTo>
                    <a:pt x="568" y="303"/>
                  </a:lnTo>
                  <a:lnTo>
                    <a:pt x="603" y="266"/>
                  </a:lnTo>
                  <a:lnTo>
                    <a:pt x="578" y="240"/>
                  </a:lnTo>
                  <a:lnTo>
                    <a:pt x="538" y="247"/>
                  </a:lnTo>
                  <a:lnTo>
                    <a:pt x="513" y="221"/>
                  </a:lnTo>
                  <a:lnTo>
                    <a:pt x="504" y="171"/>
                  </a:lnTo>
                  <a:lnTo>
                    <a:pt x="482" y="164"/>
                  </a:lnTo>
                  <a:lnTo>
                    <a:pt x="460" y="97"/>
                  </a:lnTo>
                  <a:lnTo>
                    <a:pt x="414" y="64"/>
                  </a:lnTo>
                  <a:lnTo>
                    <a:pt x="356" y="85"/>
                  </a:lnTo>
                  <a:lnTo>
                    <a:pt x="303" y="135"/>
                  </a:lnTo>
                  <a:lnTo>
                    <a:pt x="268" y="111"/>
                  </a:lnTo>
                  <a:lnTo>
                    <a:pt x="196" y="0"/>
                  </a:lnTo>
                  <a:lnTo>
                    <a:pt x="144" y="76"/>
                  </a:lnTo>
                </a:path>
              </a:pathLst>
            </a:custGeom>
            <a:solidFill>
              <a:srgbClr val="C0C0C0"/>
            </a:solidFill>
            <a:ln w="12600">
              <a:solidFill>
                <a:srgbClr val="000000"/>
              </a:solidFill>
              <a:round/>
              <a:headEnd/>
              <a:tailEnd/>
            </a:ln>
          </p:spPr>
          <p:txBody>
            <a:bodyPr wrap="none" anchor="ctr"/>
            <a:lstStyle/>
            <a:p>
              <a:endParaRPr lang="pl-PL"/>
            </a:p>
          </p:txBody>
        </p:sp>
        <p:sp>
          <p:nvSpPr>
            <p:cNvPr id="3125" name="Freeform 37"/>
            <p:cNvSpPr>
              <a:spLocks noChangeArrowheads="1"/>
            </p:cNvSpPr>
            <p:nvPr/>
          </p:nvSpPr>
          <p:spPr bwMode="auto">
            <a:xfrm>
              <a:off x="2990851" y="5753100"/>
              <a:ext cx="222250" cy="403225"/>
            </a:xfrm>
            <a:custGeom>
              <a:avLst/>
              <a:gdLst>
                <a:gd name="T0" fmla="*/ 12239 w 799"/>
                <a:gd name="T1" fmla="*/ 69225 h 1829"/>
                <a:gd name="T2" fmla="*/ 31154 w 799"/>
                <a:gd name="T3" fmla="*/ 83776 h 1829"/>
                <a:gd name="T4" fmla="*/ 0 w 799"/>
                <a:gd name="T5" fmla="*/ 268302 h 1829"/>
                <a:gd name="T6" fmla="*/ 119609 w 799"/>
                <a:gd name="T7" fmla="*/ 403225 h 1829"/>
                <a:gd name="T8" fmla="*/ 143809 w 799"/>
                <a:gd name="T9" fmla="*/ 353401 h 1829"/>
                <a:gd name="T10" fmla="*/ 134630 w 799"/>
                <a:gd name="T11" fmla="*/ 317024 h 1829"/>
                <a:gd name="T12" fmla="*/ 179135 w 799"/>
                <a:gd name="T13" fmla="*/ 297624 h 1829"/>
                <a:gd name="T14" fmla="*/ 222250 w 799"/>
                <a:gd name="T15" fmla="*/ 239863 h 1829"/>
                <a:gd name="T16" fmla="*/ 213627 w 799"/>
                <a:gd name="T17" fmla="*/ 214730 h 1829"/>
                <a:gd name="T18" fmla="*/ 174128 w 799"/>
                <a:gd name="T19" fmla="*/ 207675 h 1829"/>
                <a:gd name="T20" fmla="*/ 147147 w 799"/>
                <a:gd name="T21" fmla="*/ 32849 h 1829"/>
                <a:gd name="T22" fmla="*/ 68984 w 799"/>
                <a:gd name="T23" fmla="*/ 0 h 1829"/>
                <a:gd name="T24" fmla="*/ 12239 w 799"/>
                <a:gd name="T25" fmla="*/ 69225 h 1829"/>
                <a:gd name="T26" fmla="*/ 12239 w 799"/>
                <a:gd name="T27" fmla="*/ 69225 h 18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9"/>
                <a:gd name="T43" fmla="*/ 0 h 1829"/>
                <a:gd name="T44" fmla="*/ 799 w 799"/>
                <a:gd name="T45" fmla="*/ 1829 h 18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9" h="1829">
                  <a:moveTo>
                    <a:pt x="44" y="314"/>
                  </a:moveTo>
                  <a:lnTo>
                    <a:pt x="112" y="380"/>
                  </a:lnTo>
                  <a:lnTo>
                    <a:pt x="0" y="1217"/>
                  </a:lnTo>
                  <a:lnTo>
                    <a:pt x="430" y="1829"/>
                  </a:lnTo>
                  <a:lnTo>
                    <a:pt x="517" y="1603"/>
                  </a:lnTo>
                  <a:lnTo>
                    <a:pt x="484" y="1438"/>
                  </a:lnTo>
                  <a:lnTo>
                    <a:pt x="644" y="1350"/>
                  </a:lnTo>
                  <a:lnTo>
                    <a:pt x="799" y="1088"/>
                  </a:lnTo>
                  <a:lnTo>
                    <a:pt x="768" y="974"/>
                  </a:lnTo>
                  <a:lnTo>
                    <a:pt x="626" y="942"/>
                  </a:lnTo>
                  <a:lnTo>
                    <a:pt x="529" y="149"/>
                  </a:lnTo>
                  <a:lnTo>
                    <a:pt x="248" y="0"/>
                  </a:lnTo>
                  <a:lnTo>
                    <a:pt x="44" y="314"/>
                  </a:lnTo>
                  <a:close/>
                </a:path>
              </a:pathLst>
            </a:custGeom>
            <a:solidFill>
              <a:srgbClr val="C0C0C0"/>
            </a:solidFill>
            <a:ln w="12600">
              <a:solidFill>
                <a:srgbClr val="000000"/>
              </a:solidFill>
              <a:round/>
              <a:headEnd/>
              <a:tailEnd/>
            </a:ln>
          </p:spPr>
          <p:txBody>
            <a:bodyPr wrap="none" anchor="ctr"/>
            <a:lstStyle/>
            <a:p>
              <a:endParaRPr lang="pl-PL"/>
            </a:p>
          </p:txBody>
        </p:sp>
        <p:sp>
          <p:nvSpPr>
            <p:cNvPr id="3126" name="Freeform 38"/>
            <p:cNvSpPr>
              <a:spLocks noChangeArrowheads="1"/>
            </p:cNvSpPr>
            <p:nvPr/>
          </p:nvSpPr>
          <p:spPr bwMode="auto">
            <a:xfrm>
              <a:off x="2528888" y="4802188"/>
              <a:ext cx="874713" cy="409575"/>
            </a:xfrm>
            <a:custGeom>
              <a:avLst/>
              <a:gdLst>
                <a:gd name="T0" fmla="*/ 187641 w 3086"/>
                <a:gd name="T1" fmla="*/ 0 h 1852"/>
                <a:gd name="T2" fmla="*/ 0 w 3086"/>
                <a:gd name="T3" fmla="*/ 81605 h 1852"/>
                <a:gd name="T4" fmla="*/ 98356 w 3086"/>
                <a:gd name="T5" fmla="*/ 260297 h 1852"/>
                <a:gd name="T6" fmla="*/ 174036 w 3086"/>
                <a:gd name="T7" fmla="*/ 272239 h 1852"/>
                <a:gd name="T8" fmla="*/ 248298 w 3086"/>
                <a:gd name="T9" fmla="*/ 216730 h 1852"/>
                <a:gd name="T10" fmla="*/ 287414 w 3086"/>
                <a:gd name="T11" fmla="*/ 256537 h 1852"/>
                <a:gd name="T12" fmla="*/ 376132 w 3086"/>
                <a:gd name="T13" fmla="*/ 267374 h 1852"/>
                <a:gd name="T14" fmla="*/ 401075 w 3086"/>
                <a:gd name="T15" fmla="*/ 376844 h 1852"/>
                <a:gd name="T16" fmla="*/ 496030 w 3086"/>
                <a:gd name="T17" fmla="*/ 409575 h 1852"/>
                <a:gd name="T18" fmla="*/ 516154 w 3086"/>
                <a:gd name="T19" fmla="*/ 372200 h 1852"/>
                <a:gd name="T20" fmla="*/ 595236 w 3086"/>
                <a:gd name="T21" fmla="*/ 339248 h 1852"/>
                <a:gd name="T22" fmla="*/ 628966 w 3086"/>
                <a:gd name="T23" fmla="*/ 356719 h 1852"/>
                <a:gd name="T24" fmla="*/ 734407 w 3086"/>
                <a:gd name="T25" fmla="*/ 309614 h 1852"/>
                <a:gd name="T26" fmla="*/ 857423 w 3086"/>
                <a:gd name="T27" fmla="*/ 338143 h 1852"/>
                <a:gd name="T28" fmla="*/ 874713 w 3086"/>
                <a:gd name="T29" fmla="*/ 289710 h 1852"/>
                <a:gd name="T30" fmla="*/ 831913 w 3086"/>
                <a:gd name="T31" fmla="*/ 228009 h 1852"/>
                <a:gd name="T32" fmla="*/ 662129 w 3086"/>
                <a:gd name="T33" fmla="*/ 235085 h 1852"/>
                <a:gd name="T34" fmla="*/ 565190 w 3086"/>
                <a:gd name="T35" fmla="*/ 208326 h 1852"/>
                <a:gd name="T36" fmla="*/ 505950 w 3086"/>
                <a:gd name="T37" fmla="*/ 136894 h 1852"/>
                <a:gd name="T38" fmla="*/ 478456 w 3086"/>
                <a:gd name="T39" fmla="*/ 140653 h 1852"/>
                <a:gd name="T40" fmla="*/ 409862 w 3086"/>
                <a:gd name="T41" fmla="*/ 93326 h 1852"/>
                <a:gd name="T42" fmla="*/ 352039 w 3086"/>
                <a:gd name="T43" fmla="*/ 100846 h 1852"/>
                <a:gd name="T44" fmla="*/ 323978 w 3086"/>
                <a:gd name="T45" fmla="*/ 36711 h 1852"/>
                <a:gd name="T46" fmla="*/ 187641 w 3086"/>
                <a:gd name="T47" fmla="*/ 0 h 1852"/>
                <a:gd name="T48" fmla="*/ 187641 w 3086"/>
                <a:gd name="T49" fmla="*/ 0 h 18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6"/>
                <a:gd name="T76" fmla="*/ 0 h 1852"/>
                <a:gd name="T77" fmla="*/ 3086 w 3086"/>
                <a:gd name="T78" fmla="*/ 1852 h 18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6" h="1852">
                  <a:moveTo>
                    <a:pt x="662" y="0"/>
                  </a:moveTo>
                  <a:lnTo>
                    <a:pt x="0" y="369"/>
                  </a:lnTo>
                  <a:lnTo>
                    <a:pt x="347" y="1177"/>
                  </a:lnTo>
                  <a:lnTo>
                    <a:pt x="614" y="1231"/>
                  </a:lnTo>
                  <a:lnTo>
                    <a:pt x="876" y="980"/>
                  </a:lnTo>
                  <a:lnTo>
                    <a:pt x="1014" y="1160"/>
                  </a:lnTo>
                  <a:lnTo>
                    <a:pt x="1327" y="1209"/>
                  </a:lnTo>
                  <a:lnTo>
                    <a:pt x="1415" y="1704"/>
                  </a:lnTo>
                  <a:lnTo>
                    <a:pt x="1750" y="1852"/>
                  </a:lnTo>
                  <a:lnTo>
                    <a:pt x="1821" y="1683"/>
                  </a:lnTo>
                  <a:lnTo>
                    <a:pt x="2100" y="1534"/>
                  </a:lnTo>
                  <a:lnTo>
                    <a:pt x="2219" y="1613"/>
                  </a:lnTo>
                  <a:lnTo>
                    <a:pt x="2591" y="1400"/>
                  </a:lnTo>
                  <a:lnTo>
                    <a:pt x="3025" y="1529"/>
                  </a:lnTo>
                  <a:lnTo>
                    <a:pt x="3086" y="1310"/>
                  </a:lnTo>
                  <a:lnTo>
                    <a:pt x="2935" y="1031"/>
                  </a:lnTo>
                  <a:lnTo>
                    <a:pt x="2336" y="1063"/>
                  </a:lnTo>
                  <a:lnTo>
                    <a:pt x="1994" y="942"/>
                  </a:lnTo>
                  <a:lnTo>
                    <a:pt x="1785" y="619"/>
                  </a:lnTo>
                  <a:lnTo>
                    <a:pt x="1688" y="636"/>
                  </a:lnTo>
                  <a:lnTo>
                    <a:pt x="1446" y="422"/>
                  </a:lnTo>
                  <a:lnTo>
                    <a:pt x="1242" y="456"/>
                  </a:lnTo>
                  <a:lnTo>
                    <a:pt x="1143" y="166"/>
                  </a:lnTo>
                  <a:lnTo>
                    <a:pt x="662" y="0"/>
                  </a:lnTo>
                  <a:close/>
                </a:path>
              </a:pathLst>
            </a:custGeom>
            <a:solidFill>
              <a:srgbClr val="C0C0C0"/>
            </a:solidFill>
            <a:ln w="12600">
              <a:solidFill>
                <a:srgbClr val="000000"/>
              </a:solidFill>
              <a:round/>
              <a:headEnd/>
              <a:tailEnd/>
            </a:ln>
          </p:spPr>
          <p:txBody>
            <a:bodyPr wrap="none" anchor="ctr"/>
            <a:lstStyle/>
            <a:p>
              <a:endParaRPr lang="pl-PL"/>
            </a:p>
          </p:txBody>
        </p:sp>
        <p:sp>
          <p:nvSpPr>
            <p:cNvPr id="3127" name="Freeform 39"/>
            <p:cNvSpPr>
              <a:spLocks noChangeArrowheads="1"/>
            </p:cNvSpPr>
            <p:nvPr/>
          </p:nvSpPr>
          <p:spPr bwMode="auto">
            <a:xfrm>
              <a:off x="2246313" y="5019675"/>
              <a:ext cx="719138" cy="280988"/>
            </a:xfrm>
            <a:custGeom>
              <a:avLst/>
              <a:gdLst>
                <a:gd name="T0" fmla="*/ 0 w 2532"/>
                <a:gd name="T1" fmla="*/ 155043 h 1265"/>
                <a:gd name="T2" fmla="*/ 7385 w 2532"/>
                <a:gd name="T3" fmla="*/ 169259 h 1265"/>
                <a:gd name="T4" fmla="*/ 21586 w 2532"/>
                <a:gd name="T5" fmla="*/ 176367 h 1265"/>
                <a:gd name="T6" fmla="*/ 42887 w 2532"/>
                <a:gd name="T7" fmla="*/ 178366 h 1265"/>
                <a:gd name="T8" fmla="*/ 56804 w 2532"/>
                <a:gd name="T9" fmla="*/ 206576 h 1265"/>
                <a:gd name="T10" fmla="*/ 183761 w 2532"/>
                <a:gd name="T11" fmla="*/ 196803 h 1265"/>
                <a:gd name="T12" fmla="*/ 253914 w 2532"/>
                <a:gd name="T13" fmla="*/ 243893 h 1265"/>
                <a:gd name="T14" fmla="*/ 306457 w 2532"/>
                <a:gd name="T15" fmla="*/ 236785 h 1265"/>
                <a:gd name="T16" fmla="*/ 314126 w 2532"/>
                <a:gd name="T17" fmla="*/ 267661 h 1265"/>
                <a:gd name="T18" fmla="*/ 405864 w 2532"/>
                <a:gd name="T19" fmla="*/ 280988 h 1265"/>
                <a:gd name="T20" fmla="*/ 559235 w 2532"/>
                <a:gd name="T21" fmla="*/ 260330 h 1265"/>
                <a:gd name="T22" fmla="*/ 670855 w 2532"/>
                <a:gd name="T23" fmla="*/ 181032 h 1265"/>
                <a:gd name="T24" fmla="*/ 719138 w 2532"/>
                <a:gd name="T25" fmla="*/ 173702 h 1265"/>
                <a:gd name="T26" fmla="*/ 687328 w 2532"/>
                <a:gd name="T27" fmla="*/ 162818 h 1265"/>
                <a:gd name="T28" fmla="*/ 659494 w 2532"/>
                <a:gd name="T29" fmla="*/ 51755 h 1265"/>
                <a:gd name="T30" fmla="*/ 572868 w 2532"/>
                <a:gd name="T31" fmla="*/ 40427 h 1265"/>
                <a:gd name="T32" fmla="*/ 531401 w 2532"/>
                <a:gd name="T33" fmla="*/ 0 h 1265"/>
                <a:gd name="T34" fmla="*/ 458976 w 2532"/>
                <a:gd name="T35" fmla="*/ 55975 h 1265"/>
                <a:gd name="T36" fmla="*/ 383143 w 2532"/>
                <a:gd name="T37" fmla="*/ 43092 h 1265"/>
                <a:gd name="T38" fmla="*/ 303049 w 2532"/>
                <a:gd name="T39" fmla="*/ 88406 h 1265"/>
                <a:gd name="T40" fmla="*/ 261582 w 2532"/>
                <a:gd name="T41" fmla="*/ 151489 h 1265"/>
                <a:gd name="T42" fmla="*/ 213867 w 2532"/>
                <a:gd name="T43" fmla="*/ 134608 h 1265"/>
                <a:gd name="T44" fmla="*/ 82366 w 2532"/>
                <a:gd name="T45" fmla="*/ 141049 h 1265"/>
                <a:gd name="T46" fmla="*/ 36639 w 2532"/>
                <a:gd name="T47" fmla="*/ 125501 h 1265"/>
                <a:gd name="T48" fmla="*/ 0 w 2532"/>
                <a:gd name="T49" fmla="*/ 155043 h 1265"/>
                <a:gd name="T50" fmla="*/ 0 w 2532"/>
                <a:gd name="T51" fmla="*/ 155043 h 1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32"/>
                <a:gd name="T79" fmla="*/ 0 h 1265"/>
                <a:gd name="T80" fmla="*/ 2532 w 2532"/>
                <a:gd name="T81" fmla="*/ 1265 h 1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32" h="1265">
                  <a:moveTo>
                    <a:pt x="0" y="698"/>
                  </a:moveTo>
                  <a:lnTo>
                    <a:pt x="26" y="762"/>
                  </a:lnTo>
                  <a:lnTo>
                    <a:pt x="76" y="794"/>
                  </a:lnTo>
                  <a:lnTo>
                    <a:pt x="151" y="803"/>
                  </a:lnTo>
                  <a:lnTo>
                    <a:pt x="200" y="930"/>
                  </a:lnTo>
                  <a:lnTo>
                    <a:pt x="647" y="886"/>
                  </a:lnTo>
                  <a:lnTo>
                    <a:pt x="894" y="1098"/>
                  </a:lnTo>
                  <a:lnTo>
                    <a:pt x="1079" y="1066"/>
                  </a:lnTo>
                  <a:lnTo>
                    <a:pt x="1106" y="1205"/>
                  </a:lnTo>
                  <a:lnTo>
                    <a:pt x="1429" y="1265"/>
                  </a:lnTo>
                  <a:lnTo>
                    <a:pt x="1969" y="1172"/>
                  </a:lnTo>
                  <a:lnTo>
                    <a:pt x="2362" y="815"/>
                  </a:lnTo>
                  <a:lnTo>
                    <a:pt x="2532" y="782"/>
                  </a:lnTo>
                  <a:lnTo>
                    <a:pt x="2420" y="733"/>
                  </a:lnTo>
                  <a:lnTo>
                    <a:pt x="2322" y="233"/>
                  </a:lnTo>
                  <a:lnTo>
                    <a:pt x="2017" y="182"/>
                  </a:lnTo>
                  <a:lnTo>
                    <a:pt x="1871" y="0"/>
                  </a:lnTo>
                  <a:lnTo>
                    <a:pt x="1616" y="252"/>
                  </a:lnTo>
                  <a:lnTo>
                    <a:pt x="1349" y="194"/>
                  </a:lnTo>
                  <a:lnTo>
                    <a:pt x="1067" y="398"/>
                  </a:lnTo>
                  <a:lnTo>
                    <a:pt x="921" y="682"/>
                  </a:lnTo>
                  <a:lnTo>
                    <a:pt x="753" y="606"/>
                  </a:lnTo>
                  <a:lnTo>
                    <a:pt x="290" y="635"/>
                  </a:lnTo>
                  <a:lnTo>
                    <a:pt x="129" y="565"/>
                  </a:lnTo>
                  <a:lnTo>
                    <a:pt x="0" y="698"/>
                  </a:lnTo>
                  <a:close/>
                </a:path>
              </a:pathLst>
            </a:custGeom>
            <a:solidFill>
              <a:srgbClr val="C0C0C0"/>
            </a:solidFill>
            <a:ln w="12600">
              <a:solidFill>
                <a:srgbClr val="000000"/>
              </a:solidFill>
              <a:round/>
              <a:headEnd/>
              <a:tailEnd/>
            </a:ln>
          </p:spPr>
          <p:txBody>
            <a:bodyPr wrap="none" anchor="ctr"/>
            <a:lstStyle/>
            <a:p>
              <a:endParaRPr lang="pl-PL"/>
            </a:p>
          </p:txBody>
        </p:sp>
        <p:sp>
          <p:nvSpPr>
            <p:cNvPr id="3128" name="Freeform 40"/>
            <p:cNvSpPr>
              <a:spLocks noChangeArrowheads="1"/>
            </p:cNvSpPr>
            <p:nvPr/>
          </p:nvSpPr>
          <p:spPr bwMode="auto">
            <a:xfrm>
              <a:off x="3729038" y="5821363"/>
              <a:ext cx="309563" cy="188913"/>
            </a:xfrm>
            <a:custGeom>
              <a:avLst/>
              <a:gdLst>
                <a:gd name="T0" fmla="*/ 72024 w 1096"/>
                <a:gd name="T1" fmla="*/ 0 h 861"/>
                <a:gd name="T2" fmla="*/ 37566 w 1096"/>
                <a:gd name="T3" fmla="*/ 37958 h 861"/>
                <a:gd name="T4" fmla="*/ 54795 w 1096"/>
                <a:gd name="T5" fmla="*/ 46954 h 861"/>
                <a:gd name="T6" fmla="*/ 43215 w 1096"/>
                <a:gd name="T7" fmla="*/ 127697 h 861"/>
                <a:gd name="T8" fmla="*/ 0 w 1096"/>
                <a:gd name="T9" fmla="*/ 188913 h 861"/>
                <a:gd name="T10" fmla="*/ 126254 w 1096"/>
                <a:gd name="T11" fmla="*/ 186061 h 861"/>
                <a:gd name="T12" fmla="*/ 192912 w 1096"/>
                <a:gd name="T13" fmla="*/ 152052 h 861"/>
                <a:gd name="T14" fmla="*/ 309563 w 1096"/>
                <a:gd name="T15" fmla="*/ 146786 h 861"/>
                <a:gd name="T16" fmla="*/ 302502 w 1096"/>
                <a:gd name="T17" fmla="*/ 114313 h 861"/>
                <a:gd name="T18" fmla="*/ 218050 w 1096"/>
                <a:gd name="T19" fmla="*/ 69553 h 861"/>
                <a:gd name="T20" fmla="*/ 189240 w 1096"/>
                <a:gd name="T21" fmla="*/ 5924 h 861"/>
                <a:gd name="T22" fmla="*/ 147155 w 1096"/>
                <a:gd name="T23" fmla="*/ 12068 h 861"/>
                <a:gd name="T24" fmla="*/ 72024 w 1096"/>
                <a:gd name="T25" fmla="*/ 0 h 861"/>
                <a:gd name="T26" fmla="*/ 72024 w 1096"/>
                <a:gd name="T27" fmla="*/ 0 h 8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6"/>
                <a:gd name="T43" fmla="*/ 0 h 861"/>
                <a:gd name="T44" fmla="*/ 1096 w 1096"/>
                <a:gd name="T45" fmla="*/ 861 h 8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6" h="861">
                  <a:moveTo>
                    <a:pt x="255" y="0"/>
                  </a:moveTo>
                  <a:lnTo>
                    <a:pt x="133" y="173"/>
                  </a:lnTo>
                  <a:lnTo>
                    <a:pt x="194" y="214"/>
                  </a:lnTo>
                  <a:lnTo>
                    <a:pt x="153" y="582"/>
                  </a:lnTo>
                  <a:lnTo>
                    <a:pt x="0" y="861"/>
                  </a:lnTo>
                  <a:lnTo>
                    <a:pt x="447" y="848"/>
                  </a:lnTo>
                  <a:lnTo>
                    <a:pt x="683" y="693"/>
                  </a:lnTo>
                  <a:lnTo>
                    <a:pt x="1096" y="669"/>
                  </a:lnTo>
                  <a:lnTo>
                    <a:pt x="1071" y="521"/>
                  </a:lnTo>
                  <a:lnTo>
                    <a:pt x="772" y="317"/>
                  </a:lnTo>
                  <a:lnTo>
                    <a:pt x="670" y="27"/>
                  </a:lnTo>
                  <a:lnTo>
                    <a:pt x="521" y="55"/>
                  </a:lnTo>
                  <a:lnTo>
                    <a:pt x="255" y="0"/>
                  </a:lnTo>
                  <a:close/>
                </a:path>
              </a:pathLst>
            </a:custGeom>
            <a:solidFill>
              <a:srgbClr val="C0C0C0"/>
            </a:solidFill>
            <a:ln w="12600">
              <a:solidFill>
                <a:srgbClr val="000000"/>
              </a:solidFill>
              <a:round/>
              <a:headEnd/>
              <a:tailEnd/>
            </a:ln>
          </p:spPr>
          <p:txBody>
            <a:bodyPr wrap="none" anchor="ctr"/>
            <a:lstStyle/>
            <a:p>
              <a:endParaRPr lang="pl-PL"/>
            </a:p>
          </p:txBody>
        </p:sp>
        <p:sp>
          <p:nvSpPr>
            <p:cNvPr id="3129" name="Freeform 41"/>
            <p:cNvSpPr>
              <a:spLocks noChangeArrowheads="1"/>
            </p:cNvSpPr>
            <p:nvPr/>
          </p:nvSpPr>
          <p:spPr bwMode="auto">
            <a:xfrm>
              <a:off x="3322638" y="5592763"/>
              <a:ext cx="666750" cy="327025"/>
            </a:xfrm>
            <a:custGeom>
              <a:avLst/>
              <a:gdLst>
                <a:gd name="T0" fmla="*/ 34794 w 2357"/>
                <a:gd name="T1" fmla="*/ 0 h 1473"/>
                <a:gd name="T2" fmla="*/ 11032 w 2357"/>
                <a:gd name="T3" fmla="*/ 19759 h 1473"/>
                <a:gd name="T4" fmla="*/ 50636 w 2357"/>
                <a:gd name="T5" fmla="*/ 128323 h 1473"/>
                <a:gd name="T6" fmla="*/ 37623 w 2357"/>
                <a:gd name="T7" fmla="*/ 197813 h 1473"/>
                <a:gd name="T8" fmla="*/ 0 w 2357"/>
                <a:gd name="T9" fmla="*/ 225565 h 1473"/>
                <a:gd name="T10" fmla="*/ 102403 w 2357"/>
                <a:gd name="T11" fmla="*/ 302160 h 1473"/>
                <a:gd name="T12" fmla="*/ 87976 w 2357"/>
                <a:gd name="T13" fmla="*/ 327025 h 1473"/>
                <a:gd name="T14" fmla="*/ 207917 w 2357"/>
                <a:gd name="T15" fmla="*/ 311040 h 1473"/>
                <a:gd name="T16" fmla="*/ 342003 w 2357"/>
                <a:gd name="T17" fmla="*/ 327025 h 1473"/>
                <a:gd name="T18" fmla="*/ 441860 w 2357"/>
                <a:gd name="T19" fmla="*/ 267304 h 1473"/>
                <a:gd name="T20" fmla="*/ 480614 w 2357"/>
                <a:gd name="T21" fmla="*/ 227785 h 1473"/>
                <a:gd name="T22" fmla="*/ 552749 w 2357"/>
                <a:gd name="T23" fmla="*/ 239774 h 1473"/>
                <a:gd name="T24" fmla="*/ 595464 w 2357"/>
                <a:gd name="T25" fmla="*/ 234224 h 1473"/>
                <a:gd name="T26" fmla="*/ 613286 w 2357"/>
                <a:gd name="T27" fmla="*/ 118333 h 1473"/>
                <a:gd name="T28" fmla="*/ 658264 w 2357"/>
                <a:gd name="T29" fmla="*/ 111672 h 1473"/>
                <a:gd name="T30" fmla="*/ 666750 w 2357"/>
                <a:gd name="T31" fmla="*/ 67270 h 1473"/>
                <a:gd name="T32" fmla="*/ 557558 w 2357"/>
                <a:gd name="T33" fmla="*/ 444 h 1473"/>
                <a:gd name="T34" fmla="*/ 388112 w 2357"/>
                <a:gd name="T35" fmla="*/ 24199 h 1473"/>
                <a:gd name="T36" fmla="*/ 331536 w 2357"/>
                <a:gd name="T37" fmla="*/ 89249 h 1473"/>
                <a:gd name="T38" fmla="*/ 102969 w 2357"/>
                <a:gd name="T39" fmla="*/ 42182 h 1473"/>
                <a:gd name="T40" fmla="*/ 96179 w 2357"/>
                <a:gd name="T41" fmla="*/ 7992 h 1473"/>
                <a:gd name="T42" fmla="*/ 34794 w 2357"/>
                <a:gd name="T43" fmla="*/ 0 h 1473"/>
                <a:gd name="T44" fmla="*/ 34794 w 2357"/>
                <a:gd name="T45" fmla="*/ 0 h 14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57"/>
                <a:gd name="T70" fmla="*/ 0 h 1473"/>
                <a:gd name="T71" fmla="*/ 2357 w 2357"/>
                <a:gd name="T72" fmla="*/ 1473 h 14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57" h="1473">
                  <a:moveTo>
                    <a:pt x="123" y="0"/>
                  </a:moveTo>
                  <a:lnTo>
                    <a:pt x="39" y="89"/>
                  </a:lnTo>
                  <a:lnTo>
                    <a:pt x="179" y="578"/>
                  </a:lnTo>
                  <a:lnTo>
                    <a:pt x="133" y="891"/>
                  </a:lnTo>
                  <a:lnTo>
                    <a:pt x="0" y="1016"/>
                  </a:lnTo>
                  <a:lnTo>
                    <a:pt x="362" y="1361"/>
                  </a:lnTo>
                  <a:lnTo>
                    <a:pt x="311" y="1473"/>
                  </a:lnTo>
                  <a:lnTo>
                    <a:pt x="735" y="1401"/>
                  </a:lnTo>
                  <a:lnTo>
                    <a:pt x="1209" y="1473"/>
                  </a:lnTo>
                  <a:lnTo>
                    <a:pt x="1562" y="1204"/>
                  </a:lnTo>
                  <a:lnTo>
                    <a:pt x="1699" y="1026"/>
                  </a:lnTo>
                  <a:lnTo>
                    <a:pt x="1954" y="1080"/>
                  </a:lnTo>
                  <a:lnTo>
                    <a:pt x="2105" y="1055"/>
                  </a:lnTo>
                  <a:lnTo>
                    <a:pt x="2168" y="533"/>
                  </a:lnTo>
                  <a:lnTo>
                    <a:pt x="2327" y="503"/>
                  </a:lnTo>
                  <a:lnTo>
                    <a:pt x="2357" y="303"/>
                  </a:lnTo>
                  <a:lnTo>
                    <a:pt x="1971" y="2"/>
                  </a:lnTo>
                  <a:lnTo>
                    <a:pt x="1372" y="109"/>
                  </a:lnTo>
                  <a:lnTo>
                    <a:pt x="1172" y="402"/>
                  </a:lnTo>
                  <a:lnTo>
                    <a:pt x="364" y="190"/>
                  </a:lnTo>
                  <a:lnTo>
                    <a:pt x="340" y="36"/>
                  </a:lnTo>
                  <a:lnTo>
                    <a:pt x="123" y="0"/>
                  </a:lnTo>
                  <a:close/>
                </a:path>
              </a:pathLst>
            </a:custGeom>
            <a:solidFill>
              <a:srgbClr val="C0C0C0"/>
            </a:solidFill>
            <a:ln w="12600">
              <a:solidFill>
                <a:srgbClr val="000000"/>
              </a:solidFill>
              <a:round/>
              <a:headEnd/>
              <a:tailEnd/>
            </a:ln>
          </p:spPr>
          <p:txBody>
            <a:bodyPr wrap="none" anchor="ctr"/>
            <a:lstStyle/>
            <a:p>
              <a:endParaRPr lang="pl-PL"/>
            </a:p>
          </p:txBody>
        </p:sp>
        <p:sp>
          <p:nvSpPr>
            <p:cNvPr id="3130" name="Freeform 42"/>
            <p:cNvSpPr>
              <a:spLocks noChangeArrowheads="1"/>
            </p:cNvSpPr>
            <p:nvPr/>
          </p:nvSpPr>
          <p:spPr bwMode="auto">
            <a:xfrm>
              <a:off x="2805113" y="5113338"/>
              <a:ext cx="615950" cy="311150"/>
            </a:xfrm>
            <a:custGeom>
              <a:avLst/>
              <a:gdLst>
                <a:gd name="T0" fmla="*/ 580753 w 2170"/>
                <a:gd name="T1" fmla="*/ 28346 h 1416"/>
                <a:gd name="T2" fmla="*/ 615950 w 2170"/>
                <a:gd name="T3" fmla="*/ 56693 h 1416"/>
                <a:gd name="T4" fmla="*/ 481690 w 2170"/>
                <a:gd name="T5" fmla="*/ 232923 h 1416"/>
                <a:gd name="T6" fmla="*/ 356797 w 2170"/>
                <a:gd name="T7" fmla="*/ 260610 h 1416"/>
                <a:gd name="T8" fmla="*/ 307691 w 2170"/>
                <a:gd name="T9" fmla="*/ 234022 h 1416"/>
                <a:gd name="T10" fmla="*/ 217427 w 2170"/>
                <a:gd name="T11" fmla="*/ 263247 h 1416"/>
                <a:gd name="T12" fmla="*/ 150723 w 2170"/>
                <a:gd name="T13" fmla="*/ 311150 h 1416"/>
                <a:gd name="T14" fmla="*/ 100482 w 2170"/>
                <a:gd name="T15" fmla="*/ 285001 h 1416"/>
                <a:gd name="T16" fmla="*/ 0 w 2170"/>
                <a:gd name="T17" fmla="*/ 163486 h 1416"/>
                <a:gd name="T18" fmla="*/ 112120 w 2170"/>
                <a:gd name="T19" fmla="*/ 86577 h 1416"/>
                <a:gd name="T20" fmla="*/ 155265 w 2170"/>
                <a:gd name="T21" fmla="*/ 74272 h 1416"/>
                <a:gd name="T22" fmla="*/ 218847 w 2170"/>
                <a:gd name="T23" fmla="*/ 99322 h 1416"/>
                <a:gd name="T24" fmla="*/ 239000 w 2170"/>
                <a:gd name="T25" fmla="*/ 62186 h 1416"/>
                <a:gd name="T26" fmla="*/ 316774 w 2170"/>
                <a:gd name="T27" fmla="*/ 29884 h 1416"/>
                <a:gd name="T28" fmla="*/ 357365 w 2170"/>
                <a:gd name="T29" fmla="*/ 44827 h 1416"/>
                <a:gd name="T30" fmla="*/ 457563 w 2170"/>
                <a:gd name="T31" fmla="*/ 0 h 1416"/>
                <a:gd name="T32" fmla="*/ 580753 w 2170"/>
                <a:gd name="T33" fmla="*/ 28346 h 1416"/>
                <a:gd name="T34" fmla="*/ 580753 w 2170"/>
                <a:gd name="T35" fmla="*/ 28346 h 14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0"/>
                <a:gd name="T55" fmla="*/ 0 h 1416"/>
                <a:gd name="T56" fmla="*/ 2170 w 2170"/>
                <a:gd name="T57" fmla="*/ 1416 h 14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0" h="1416">
                  <a:moveTo>
                    <a:pt x="2046" y="129"/>
                  </a:moveTo>
                  <a:lnTo>
                    <a:pt x="2170" y="258"/>
                  </a:lnTo>
                  <a:lnTo>
                    <a:pt x="1697" y="1060"/>
                  </a:lnTo>
                  <a:lnTo>
                    <a:pt x="1257" y="1186"/>
                  </a:lnTo>
                  <a:lnTo>
                    <a:pt x="1084" y="1065"/>
                  </a:lnTo>
                  <a:lnTo>
                    <a:pt x="766" y="1198"/>
                  </a:lnTo>
                  <a:lnTo>
                    <a:pt x="531" y="1416"/>
                  </a:lnTo>
                  <a:lnTo>
                    <a:pt x="354" y="1297"/>
                  </a:lnTo>
                  <a:lnTo>
                    <a:pt x="0" y="744"/>
                  </a:lnTo>
                  <a:lnTo>
                    <a:pt x="395" y="394"/>
                  </a:lnTo>
                  <a:lnTo>
                    <a:pt x="547" y="338"/>
                  </a:lnTo>
                  <a:lnTo>
                    <a:pt x="771" y="452"/>
                  </a:lnTo>
                  <a:lnTo>
                    <a:pt x="842" y="283"/>
                  </a:lnTo>
                  <a:lnTo>
                    <a:pt x="1116" y="136"/>
                  </a:lnTo>
                  <a:lnTo>
                    <a:pt x="1259" y="204"/>
                  </a:lnTo>
                  <a:lnTo>
                    <a:pt x="1612" y="0"/>
                  </a:lnTo>
                  <a:lnTo>
                    <a:pt x="2046" y="129"/>
                  </a:lnTo>
                  <a:close/>
                </a:path>
              </a:pathLst>
            </a:custGeom>
            <a:solidFill>
              <a:srgbClr val="C0C0C0"/>
            </a:solidFill>
            <a:ln w="12600">
              <a:solidFill>
                <a:srgbClr val="000000"/>
              </a:solidFill>
              <a:round/>
              <a:headEnd/>
              <a:tailEnd/>
            </a:ln>
          </p:spPr>
          <p:txBody>
            <a:bodyPr wrap="none" anchor="ctr"/>
            <a:lstStyle/>
            <a:p>
              <a:endParaRPr lang="pl-PL"/>
            </a:p>
          </p:txBody>
        </p:sp>
        <p:sp>
          <p:nvSpPr>
            <p:cNvPr id="3131" name="Freeform 43"/>
            <p:cNvSpPr>
              <a:spLocks noChangeArrowheads="1"/>
            </p:cNvSpPr>
            <p:nvPr/>
          </p:nvSpPr>
          <p:spPr bwMode="auto">
            <a:xfrm>
              <a:off x="3192463" y="4367213"/>
              <a:ext cx="255588" cy="117475"/>
            </a:xfrm>
            <a:custGeom>
              <a:avLst/>
              <a:gdLst>
                <a:gd name="T0" fmla="*/ 0 w 893"/>
                <a:gd name="T1" fmla="*/ 90416 h 534"/>
                <a:gd name="T2" fmla="*/ 119923 w 893"/>
                <a:gd name="T3" fmla="*/ 0 h 534"/>
                <a:gd name="T4" fmla="*/ 250722 w 893"/>
                <a:gd name="T5" fmla="*/ 61377 h 534"/>
                <a:gd name="T6" fmla="*/ 255588 w 893"/>
                <a:gd name="T7" fmla="*/ 117475 h 534"/>
                <a:gd name="T8" fmla="*/ 126220 w 893"/>
                <a:gd name="T9" fmla="*/ 111755 h 534"/>
                <a:gd name="T10" fmla="*/ 0 w 893"/>
                <a:gd name="T11" fmla="*/ 90416 h 534"/>
                <a:gd name="T12" fmla="*/ 0 w 893"/>
                <a:gd name="T13" fmla="*/ 90416 h 534"/>
                <a:gd name="T14" fmla="*/ 0 60000 65536"/>
                <a:gd name="T15" fmla="*/ 0 60000 65536"/>
                <a:gd name="T16" fmla="*/ 0 60000 65536"/>
                <a:gd name="T17" fmla="*/ 0 60000 65536"/>
                <a:gd name="T18" fmla="*/ 0 60000 65536"/>
                <a:gd name="T19" fmla="*/ 0 60000 65536"/>
                <a:gd name="T20" fmla="*/ 0 60000 65536"/>
                <a:gd name="T21" fmla="*/ 0 w 893"/>
                <a:gd name="T22" fmla="*/ 0 h 534"/>
                <a:gd name="T23" fmla="*/ 893 w 893"/>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3" h="534">
                  <a:moveTo>
                    <a:pt x="0" y="411"/>
                  </a:moveTo>
                  <a:lnTo>
                    <a:pt x="419" y="0"/>
                  </a:lnTo>
                  <a:lnTo>
                    <a:pt x="876" y="279"/>
                  </a:lnTo>
                  <a:lnTo>
                    <a:pt x="893" y="534"/>
                  </a:lnTo>
                  <a:lnTo>
                    <a:pt x="441" y="508"/>
                  </a:lnTo>
                  <a:lnTo>
                    <a:pt x="0" y="411"/>
                  </a:lnTo>
                  <a:close/>
                </a:path>
              </a:pathLst>
            </a:custGeom>
            <a:solidFill>
              <a:srgbClr val="C0C0C0"/>
            </a:solidFill>
            <a:ln w="12600">
              <a:solidFill>
                <a:srgbClr val="000000"/>
              </a:solidFill>
              <a:round/>
              <a:headEnd/>
              <a:tailEnd/>
            </a:ln>
          </p:spPr>
          <p:txBody>
            <a:bodyPr wrap="none" anchor="ctr"/>
            <a:lstStyle/>
            <a:p>
              <a:endParaRPr lang="pl-PL"/>
            </a:p>
          </p:txBody>
        </p:sp>
        <p:sp>
          <p:nvSpPr>
            <p:cNvPr id="3132" name="Freeform 44"/>
            <p:cNvSpPr>
              <a:spLocks noChangeArrowheads="1"/>
            </p:cNvSpPr>
            <p:nvPr/>
          </p:nvSpPr>
          <p:spPr bwMode="auto">
            <a:xfrm>
              <a:off x="3779838" y="5118100"/>
              <a:ext cx="274638" cy="301625"/>
            </a:xfrm>
            <a:custGeom>
              <a:avLst/>
              <a:gdLst>
                <a:gd name="T0" fmla="*/ 0 w 962"/>
                <a:gd name="T1" fmla="*/ 37174 h 1355"/>
                <a:gd name="T2" fmla="*/ 139317 w 962"/>
                <a:gd name="T3" fmla="*/ 201009 h 1355"/>
                <a:gd name="T4" fmla="*/ 147026 w 962"/>
                <a:gd name="T5" fmla="*/ 301625 h 1355"/>
                <a:gd name="T6" fmla="*/ 236954 w 962"/>
                <a:gd name="T7" fmla="*/ 243081 h 1355"/>
                <a:gd name="T8" fmla="*/ 231530 w 962"/>
                <a:gd name="T9" fmla="*/ 221488 h 1355"/>
                <a:gd name="T10" fmla="*/ 274638 w 962"/>
                <a:gd name="T11" fmla="*/ 215478 h 1355"/>
                <a:gd name="T12" fmla="*/ 252370 w 962"/>
                <a:gd name="T13" fmla="*/ 115975 h 1355"/>
                <a:gd name="T14" fmla="*/ 186994 w 962"/>
                <a:gd name="T15" fmla="*/ 22038 h 1355"/>
                <a:gd name="T16" fmla="*/ 141601 w 962"/>
                <a:gd name="T17" fmla="*/ 17808 h 1355"/>
                <a:gd name="T18" fmla="*/ 162156 w 962"/>
                <a:gd name="T19" fmla="*/ 51421 h 1355"/>
                <a:gd name="T20" fmla="*/ 93640 w 962"/>
                <a:gd name="T21" fmla="*/ 0 h 1355"/>
                <a:gd name="T22" fmla="*/ 15987 w 962"/>
                <a:gd name="T23" fmla="*/ 8014 h 1355"/>
                <a:gd name="T24" fmla="*/ 0 w 962"/>
                <a:gd name="T25" fmla="*/ 37174 h 1355"/>
                <a:gd name="T26" fmla="*/ 0 w 962"/>
                <a:gd name="T27" fmla="*/ 37174 h 1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2"/>
                <a:gd name="T43" fmla="*/ 0 h 1355"/>
                <a:gd name="T44" fmla="*/ 962 w 962"/>
                <a:gd name="T45" fmla="*/ 1355 h 13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2" h="1355">
                  <a:moveTo>
                    <a:pt x="0" y="167"/>
                  </a:moveTo>
                  <a:lnTo>
                    <a:pt x="488" y="903"/>
                  </a:lnTo>
                  <a:lnTo>
                    <a:pt x="515" y="1355"/>
                  </a:lnTo>
                  <a:lnTo>
                    <a:pt x="830" y="1092"/>
                  </a:lnTo>
                  <a:lnTo>
                    <a:pt x="811" y="995"/>
                  </a:lnTo>
                  <a:lnTo>
                    <a:pt x="962" y="968"/>
                  </a:lnTo>
                  <a:lnTo>
                    <a:pt x="884" y="521"/>
                  </a:lnTo>
                  <a:lnTo>
                    <a:pt x="655" y="99"/>
                  </a:lnTo>
                  <a:lnTo>
                    <a:pt x="496" y="80"/>
                  </a:lnTo>
                  <a:lnTo>
                    <a:pt x="568" y="231"/>
                  </a:lnTo>
                  <a:lnTo>
                    <a:pt x="328" y="0"/>
                  </a:lnTo>
                  <a:lnTo>
                    <a:pt x="56" y="36"/>
                  </a:lnTo>
                  <a:lnTo>
                    <a:pt x="0" y="167"/>
                  </a:lnTo>
                  <a:close/>
                </a:path>
              </a:pathLst>
            </a:custGeom>
            <a:solidFill>
              <a:srgbClr val="C0C0C0"/>
            </a:solidFill>
            <a:ln w="12600">
              <a:solidFill>
                <a:srgbClr val="000000"/>
              </a:solidFill>
              <a:round/>
              <a:headEnd/>
              <a:tailEnd/>
            </a:ln>
          </p:spPr>
          <p:txBody>
            <a:bodyPr wrap="none" anchor="ctr"/>
            <a:lstStyle/>
            <a:p>
              <a:endParaRPr lang="pl-PL"/>
            </a:p>
          </p:txBody>
        </p:sp>
        <p:sp>
          <p:nvSpPr>
            <p:cNvPr id="3133" name="Freeform 45"/>
            <p:cNvSpPr>
              <a:spLocks noChangeArrowheads="1"/>
            </p:cNvSpPr>
            <p:nvPr/>
          </p:nvSpPr>
          <p:spPr bwMode="auto">
            <a:xfrm>
              <a:off x="3167063" y="5146675"/>
              <a:ext cx="906463" cy="534988"/>
            </a:xfrm>
            <a:custGeom>
              <a:avLst/>
              <a:gdLst>
                <a:gd name="T0" fmla="*/ 906463 w 3207"/>
                <a:gd name="T1" fmla="*/ 325905 h 2418"/>
                <a:gd name="T2" fmla="*/ 758636 w 3207"/>
                <a:gd name="T3" fmla="*/ 301788 h 2418"/>
                <a:gd name="T4" fmla="*/ 752701 w 3207"/>
                <a:gd name="T5" fmla="*/ 167045 h 2418"/>
                <a:gd name="T6" fmla="*/ 615050 w 3207"/>
                <a:gd name="T7" fmla="*/ 7744 h 2418"/>
                <a:gd name="T8" fmla="*/ 558236 w 3207"/>
                <a:gd name="T9" fmla="*/ 0 h 2418"/>
                <a:gd name="T10" fmla="*/ 517817 w 3207"/>
                <a:gd name="T11" fmla="*/ 41374 h 2418"/>
                <a:gd name="T12" fmla="*/ 254104 w 3207"/>
                <a:gd name="T13" fmla="*/ 20576 h 2418"/>
                <a:gd name="T14" fmla="*/ 123801 w 3207"/>
                <a:gd name="T15" fmla="*/ 197578 h 2418"/>
                <a:gd name="T16" fmla="*/ 0 w 3207"/>
                <a:gd name="T17" fmla="*/ 227890 h 2418"/>
                <a:gd name="T18" fmla="*/ 11306 w 3207"/>
                <a:gd name="T19" fmla="*/ 238510 h 2418"/>
                <a:gd name="T20" fmla="*/ 46072 w 3207"/>
                <a:gd name="T21" fmla="*/ 309311 h 2418"/>
                <a:gd name="T22" fmla="*/ 76599 w 3207"/>
                <a:gd name="T23" fmla="*/ 319267 h 2418"/>
                <a:gd name="T24" fmla="*/ 89035 w 3207"/>
                <a:gd name="T25" fmla="*/ 374138 h 2418"/>
                <a:gd name="T26" fmla="*/ 125780 w 3207"/>
                <a:gd name="T27" fmla="*/ 402900 h 2418"/>
                <a:gd name="T28" fmla="*/ 179484 w 3207"/>
                <a:gd name="T29" fmla="*/ 396042 h 2418"/>
                <a:gd name="T30" fmla="*/ 217642 w 3207"/>
                <a:gd name="T31" fmla="*/ 424804 h 2418"/>
                <a:gd name="T32" fmla="*/ 188246 w 3207"/>
                <a:gd name="T33" fmla="*/ 444938 h 2418"/>
                <a:gd name="T34" fmla="*/ 252125 w 3207"/>
                <a:gd name="T35" fmla="*/ 454010 h 2418"/>
                <a:gd name="T36" fmla="*/ 258909 w 3207"/>
                <a:gd name="T37" fmla="*/ 485870 h 2418"/>
                <a:gd name="T38" fmla="*/ 486160 w 3207"/>
                <a:gd name="T39" fmla="*/ 534988 h 2418"/>
                <a:gd name="T40" fmla="*/ 546082 w 3207"/>
                <a:gd name="T41" fmla="*/ 468391 h 2418"/>
                <a:gd name="T42" fmla="*/ 713412 w 3207"/>
                <a:gd name="T43" fmla="*/ 444938 h 2418"/>
                <a:gd name="T44" fmla="*/ 821668 w 3207"/>
                <a:gd name="T45" fmla="*/ 513084 h 2418"/>
                <a:gd name="T46" fmla="*/ 846541 w 3207"/>
                <a:gd name="T47" fmla="*/ 384315 h 2418"/>
                <a:gd name="T48" fmla="*/ 900527 w 3207"/>
                <a:gd name="T49" fmla="*/ 365509 h 2418"/>
                <a:gd name="T50" fmla="*/ 906463 w 3207"/>
                <a:gd name="T51" fmla="*/ 325905 h 2418"/>
                <a:gd name="T52" fmla="*/ 906463 w 3207"/>
                <a:gd name="T53" fmla="*/ 325905 h 24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7"/>
                <a:gd name="T82" fmla="*/ 0 h 2418"/>
                <a:gd name="T83" fmla="*/ 3207 w 3207"/>
                <a:gd name="T84" fmla="*/ 2418 h 24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7" h="2418">
                  <a:moveTo>
                    <a:pt x="3207" y="1473"/>
                  </a:moveTo>
                  <a:lnTo>
                    <a:pt x="2684" y="1364"/>
                  </a:lnTo>
                  <a:lnTo>
                    <a:pt x="2663" y="755"/>
                  </a:lnTo>
                  <a:lnTo>
                    <a:pt x="2176" y="35"/>
                  </a:lnTo>
                  <a:lnTo>
                    <a:pt x="1975" y="0"/>
                  </a:lnTo>
                  <a:lnTo>
                    <a:pt x="1832" y="187"/>
                  </a:lnTo>
                  <a:lnTo>
                    <a:pt x="899" y="93"/>
                  </a:lnTo>
                  <a:lnTo>
                    <a:pt x="438" y="893"/>
                  </a:lnTo>
                  <a:lnTo>
                    <a:pt x="0" y="1030"/>
                  </a:lnTo>
                  <a:lnTo>
                    <a:pt x="40" y="1078"/>
                  </a:lnTo>
                  <a:lnTo>
                    <a:pt x="163" y="1398"/>
                  </a:lnTo>
                  <a:lnTo>
                    <a:pt x="271" y="1443"/>
                  </a:lnTo>
                  <a:lnTo>
                    <a:pt x="315" y="1691"/>
                  </a:lnTo>
                  <a:lnTo>
                    <a:pt x="445" y="1821"/>
                  </a:lnTo>
                  <a:lnTo>
                    <a:pt x="635" y="1790"/>
                  </a:lnTo>
                  <a:lnTo>
                    <a:pt x="770" y="1920"/>
                  </a:lnTo>
                  <a:lnTo>
                    <a:pt x="666" y="2011"/>
                  </a:lnTo>
                  <a:lnTo>
                    <a:pt x="892" y="2052"/>
                  </a:lnTo>
                  <a:lnTo>
                    <a:pt x="916" y="2196"/>
                  </a:lnTo>
                  <a:lnTo>
                    <a:pt x="1720" y="2418"/>
                  </a:lnTo>
                  <a:lnTo>
                    <a:pt x="1932" y="2117"/>
                  </a:lnTo>
                  <a:lnTo>
                    <a:pt x="2524" y="2011"/>
                  </a:lnTo>
                  <a:lnTo>
                    <a:pt x="2907" y="2319"/>
                  </a:lnTo>
                  <a:lnTo>
                    <a:pt x="2995" y="1737"/>
                  </a:lnTo>
                  <a:lnTo>
                    <a:pt x="3186" y="1652"/>
                  </a:lnTo>
                  <a:lnTo>
                    <a:pt x="3207" y="1473"/>
                  </a:lnTo>
                  <a:close/>
                </a:path>
              </a:pathLst>
            </a:custGeom>
            <a:solidFill>
              <a:srgbClr val="C0C0C0"/>
            </a:solidFill>
            <a:ln w="12600">
              <a:solidFill>
                <a:srgbClr val="000000"/>
              </a:solidFill>
              <a:round/>
              <a:headEnd/>
              <a:tailEnd/>
            </a:ln>
          </p:spPr>
          <p:txBody>
            <a:bodyPr wrap="none" anchor="ctr"/>
            <a:lstStyle/>
            <a:p>
              <a:endParaRPr lang="pl-PL"/>
            </a:p>
          </p:txBody>
        </p:sp>
        <p:sp>
          <p:nvSpPr>
            <p:cNvPr id="3134" name="Freeform 46"/>
            <p:cNvSpPr>
              <a:spLocks noChangeArrowheads="1"/>
            </p:cNvSpPr>
            <p:nvPr/>
          </p:nvSpPr>
          <p:spPr bwMode="auto">
            <a:xfrm>
              <a:off x="3775076" y="2565400"/>
              <a:ext cx="2308225" cy="3370263"/>
            </a:xfrm>
            <a:custGeom>
              <a:avLst/>
              <a:gdLst>
                <a:gd name="T0" fmla="*/ 0 w 8126"/>
                <a:gd name="T1" fmla="*/ 446891 h 15234"/>
                <a:gd name="T2" fmla="*/ 185203 w 8126"/>
                <a:gd name="T3" fmla="*/ 1011035 h 15234"/>
                <a:gd name="T4" fmla="*/ 160491 w 8126"/>
                <a:gd name="T5" fmla="*/ 1286470 h 15234"/>
                <a:gd name="T6" fmla="*/ 51130 w 8126"/>
                <a:gd name="T7" fmla="*/ 1428944 h 15234"/>
                <a:gd name="T8" fmla="*/ 37779 w 8126"/>
                <a:gd name="T9" fmla="*/ 1566329 h 15234"/>
                <a:gd name="T10" fmla="*/ 66185 w 8126"/>
                <a:gd name="T11" fmla="*/ 1640000 h 15234"/>
                <a:gd name="T12" fmla="*/ 105952 w 8126"/>
                <a:gd name="T13" fmla="*/ 1746855 h 15234"/>
                <a:gd name="T14" fmla="*/ 256501 w 8126"/>
                <a:gd name="T15" fmla="*/ 1772297 h 15234"/>
                <a:gd name="T16" fmla="*/ 302802 w 8126"/>
                <a:gd name="T17" fmla="*/ 1914108 h 15234"/>
                <a:gd name="T18" fmla="*/ 391711 w 8126"/>
                <a:gd name="T19" fmla="*/ 2047733 h 15234"/>
                <a:gd name="T20" fmla="*/ 357624 w 8126"/>
                <a:gd name="T21" fmla="*/ 2155252 h 15234"/>
                <a:gd name="T22" fmla="*/ 522660 w 8126"/>
                <a:gd name="T23" fmla="*/ 2176269 h 15234"/>
                <a:gd name="T24" fmla="*/ 682014 w 8126"/>
                <a:gd name="T25" fmla="*/ 2303699 h 15234"/>
                <a:gd name="T26" fmla="*/ 943628 w 8126"/>
                <a:gd name="T27" fmla="*/ 2301266 h 15234"/>
                <a:gd name="T28" fmla="*/ 1093325 w 8126"/>
                <a:gd name="T29" fmla="*/ 2507676 h 15234"/>
                <a:gd name="T30" fmla="*/ 1097302 w 8126"/>
                <a:gd name="T31" fmla="*/ 2597275 h 15234"/>
                <a:gd name="T32" fmla="*/ 999871 w 8126"/>
                <a:gd name="T33" fmla="*/ 2678468 h 15234"/>
                <a:gd name="T34" fmla="*/ 953286 w 8126"/>
                <a:gd name="T35" fmla="*/ 2855233 h 15234"/>
                <a:gd name="T36" fmla="*/ 971182 w 8126"/>
                <a:gd name="T37" fmla="*/ 2874701 h 15234"/>
                <a:gd name="T38" fmla="*/ 1229387 w 8126"/>
                <a:gd name="T39" fmla="*/ 3057882 h 15234"/>
                <a:gd name="T40" fmla="*/ 1542983 w 8126"/>
                <a:gd name="T41" fmla="*/ 3160977 h 15234"/>
                <a:gd name="T42" fmla="*/ 1932705 w 8126"/>
                <a:gd name="T43" fmla="*/ 3368493 h 15234"/>
                <a:gd name="T44" fmla="*/ 2112796 w 8126"/>
                <a:gd name="T45" fmla="*/ 3228010 h 15234"/>
                <a:gd name="T46" fmla="*/ 2145746 w 8126"/>
                <a:gd name="T47" fmla="*/ 3304336 h 15234"/>
                <a:gd name="T48" fmla="*/ 2270162 w 8126"/>
                <a:gd name="T49" fmla="*/ 3275354 h 15234"/>
                <a:gd name="T50" fmla="*/ 2263913 w 8126"/>
                <a:gd name="T51" fmla="*/ 3049697 h 15234"/>
                <a:gd name="T52" fmla="*/ 1967928 w 8126"/>
                <a:gd name="T53" fmla="*/ 2840410 h 15234"/>
                <a:gd name="T54" fmla="*/ 1923048 w 8126"/>
                <a:gd name="T55" fmla="*/ 2518295 h 15234"/>
                <a:gd name="T56" fmla="*/ 1720517 w 8126"/>
                <a:gd name="T57" fmla="*/ 2329805 h 15234"/>
                <a:gd name="T58" fmla="*/ 1591556 w 8126"/>
                <a:gd name="T59" fmla="*/ 2200383 h 15234"/>
                <a:gd name="T60" fmla="*/ 1709155 w 8126"/>
                <a:gd name="T61" fmla="*/ 2082245 h 15234"/>
                <a:gd name="T62" fmla="*/ 1873622 w 8126"/>
                <a:gd name="T63" fmla="*/ 1912338 h 15234"/>
                <a:gd name="T64" fmla="*/ 1928160 w 8126"/>
                <a:gd name="T65" fmla="*/ 247560 h 15234"/>
                <a:gd name="T66" fmla="*/ 1465720 w 8126"/>
                <a:gd name="T67" fmla="*/ 40264 h 15234"/>
                <a:gd name="T68" fmla="*/ 1377663 w 8126"/>
                <a:gd name="T69" fmla="*/ 42034 h 15234"/>
                <a:gd name="T70" fmla="*/ 1157237 w 8126"/>
                <a:gd name="T71" fmla="*/ 151987 h 15234"/>
                <a:gd name="T72" fmla="*/ 1085655 w 8126"/>
                <a:gd name="T73" fmla="*/ 217472 h 15234"/>
                <a:gd name="T74" fmla="*/ 979135 w 8126"/>
                <a:gd name="T75" fmla="*/ 402865 h 15234"/>
                <a:gd name="T76" fmla="*/ 883693 w 8126"/>
                <a:gd name="T77" fmla="*/ 427643 h 15234"/>
                <a:gd name="T78" fmla="*/ 751608 w 8126"/>
                <a:gd name="T79" fmla="*/ 285391 h 15234"/>
                <a:gd name="T80" fmla="*/ 824042 w 8126"/>
                <a:gd name="T81" fmla="*/ 491137 h 15234"/>
                <a:gd name="T82" fmla="*/ 754448 w 8126"/>
                <a:gd name="T83" fmla="*/ 575869 h 15234"/>
                <a:gd name="T84" fmla="*/ 652473 w 8126"/>
                <a:gd name="T85" fmla="*/ 561489 h 15234"/>
                <a:gd name="T86" fmla="*/ 566972 w 8126"/>
                <a:gd name="T87" fmla="*/ 706397 h 15234"/>
                <a:gd name="T88" fmla="*/ 758709 w 8126"/>
                <a:gd name="T89" fmla="*/ 773652 h 15234"/>
                <a:gd name="T90" fmla="*/ 519251 w 8126"/>
                <a:gd name="T91" fmla="*/ 874091 h 15234"/>
                <a:gd name="T92" fmla="*/ 336604 w 8126"/>
                <a:gd name="T93" fmla="*/ 840907 h 15234"/>
                <a:gd name="T94" fmla="*/ 347114 w 8126"/>
                <a:gd name="T95" fmla="*/ 693123 h 15234"/>
                <a:gd name="T96" fmla="*/ 584868 w 8126"/>
                <a:gd name="T97" fmla="*/ 581843 h 15234"/>
                <a:gd name="T98" fmla="*/ 366998 w 8126"/>
                <a:gd name="T99" fmla="*/ 334062 h 15234"/>
                <a:gd name="T100" fmla="*/ 131517 w 8126"/>
                <a:gd name="T101" fmla="*/ 275214 h 15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26"/>
                <a:gd name="T154" fmla="*/ 0 h 15234"/>
                <a:gd name="T155" fmla="*/ 8126 w 8126"/>
                <a:gd name="T156" fmla="*/ 15234 h 152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26" h="15234">
                  <a:moveTo>
                    <a:pt x="463" y="1244"/>
                  </a:moveTo>
                  <a:lnTo>
                    <a:pt x="99" y="1435"/>
                  </a:lnTo>
                  <a:lnTo>
                    <a:pt x="0" y="2020"/>
                  </a:lnTo>
                  <a:lnTo>
                    <a:pt x="267" y="2382"/>
                  </a:lnTo>
                  <a:lnTo>
                    <a:pt x="210" y="2907"/>
                  </a:lnTo>
                  <a:lnTo>
                    <a:pt x="652" y="4570"/>
                  </a:lnTo>
                  <a:lnTo>
                    <a:pt x="501" y="5160"/>
                  </a:lnTo>
                  <a:lnTo>
                    <a:pt x="70" y="5593"/>
                  </a:lnTo>
                  <a:lnTo>
                    <a:pt x="565" y="5815"/>
                  </a:lnTo>
                  <a:lnTo>
                    <a:pt x="125" y="6199"/>
                  </a:lnTo>
                  <a:lnTo>
                    <a:pt x="227" y="6372"/>
                  </a:lnTo>
                  <a:lnTo>
                    <a:pt x="180" y="6459"/>
                  </a:lnTo>
                  <a:lnTo>
                    <a:pt x="152" y="6616"/>
                  </a:lnTo>
                  <a:lnTo>
                    <a:pt x="164" y="6860"/>
                  </a:lnTo>
                  <a:lnTo>
                    <a:pt x="133" y="7080"/>
                  </a:lnTo>
                  <a:lnTo>
                    <a:pt x="157" y="7246"/>
                  </a:lnTo>
                  <a:lnTo>
                    <a:pt x="205" y="7258"/>
                  </a:lnTo>
                  <a:lnTo>
                    <a:pt x="233" y="7413"/>
                  </a:lnTo>
                  <a:lnTo>
                    <a:pt x="96" y="7488"/>
                  </a:lnTo>
                  <a:lnTo>
                    <a:pt x="217" y="7871"/>
                  </a:lnTo>
                  <a:lnTo>
                    <a:pt x="373" y="7896"/>
                  </a:lnTo>
                  <a:lnTo>
                    <a:pt x="618" y="7853"/>
                  </a:lnTo>
                  <a:lnTo>
                    <a:pt x="628" y="7906"/>
                  </a:lnTo>
                  <a:lnTo>
                    <a:pt x="903" y="8011"/>
                  </a:lnTo>
                  <a:lnTo>
                    <a:pt x="993" y="8247"/>
                  </a:lnTo>
                  <a:lnTo>
                    <a:pt x="991" y="8507"/>
                  </a:lnTo>
                  <a:lnTo>
                    <a:pt x="1066" y="8652"/>
                  </a:lnTo>
                  <a:lnTo>
                    <a:pt x="1282" y="8712"/>
                  </a:lnTo>
                  <a:lnTo>
                    <a:pt x="1451" y="9092"/>
                  </a:lnTo>
                  <a:lnTo>
                    <a:pt x="1379" y="9256"/>
                  </a:lnTo>
                  <a:lnTo>
                    <a:pt x="1142" y="9095"/>
                  </a:lnTo>
                  <a:lnTo>
                    <a:pt x="1124" y="9252"/>
                  </a:lnTo>
                  <a:lnTo>
                    <a:pt x="1259" y="9742"/>
                  </a:lnTo>
                  <a:lnTo>
                    <a:pt x="1622" y="9472"/>
                  </a:lnTo>
                  <a:lnTo>
                    <a:pt x="2005" y="9609"/>
                  </a:lnTo>
                  <a:lnTo>
                    <a:pt x="1840" y="9837"/>
                  </a:lnTo>
                  <a:lnTo>
                    <a:pt x="1995" y="10123"/>
                  </a:lnTo>
                  <a:lnTo>
                    <a:pt x="2190" y="10089"/>
                  </a:lnTo>
                  <a:lnTo>
                    <a:pt x="2401" y="10413"/>
                  </a:lnTo>
                  <a:lnTo>
                    <a:pt x="2759" y="10398"/>
                  </a:lnTo>
                  <a:lnTo>
                    <a:pt x="2901" y="10324"/>
                  </a:lnTo>
                  <a:lnTo>
                    <a:pt x="3322" y="10402"/>
                  </a:lnTo>
                  <a:lnTo>
                    <a:pt x="3395" y="10541"/>
                  </a:lnTo>
                  <a:lnTo>
                    <a:pt x="3596" y="10505"/>
                  </a:lnTo>
                  <a:lnTo>
                    <a:pt x="3849" y="11335"/>
                  </a:lnTo>
                  <a:lnTo>
                    <a:pt x="3531" y="11595"/>
                  </a:lnTo>
                  <a:lnTo>
                    <a:pt x="3565" y="11843"/>
                  </a:lnTo>
                  <a:lnTo>
                    <a:pt x="3863" y="11740"/>
                  </a:lnTo>
                  <a:lnTo>
                    <a:pt x="3763" y="12014"/>
                  </a:lnTo>
                  <a:lnTo>
                    <a:pt x="3242" y="12262"/>
                  </a:lnTo>
                  <a:lnTo>
                    <a:pt x="3520" y="12107"/>
                  </a:lnTo>
                  <a:lnTo>
                    <a:pt x="3242" y="12262"/>
                  </a:lnTo>
                  <a:lnTo>
                    <a:pt x="3517" y="12365"/>
                  </a:lnTo>
                  <a:lnTo>
                    <a:pt x="3356" y="12906"/>
                  </a:lnTo>
                  <a:lnTo>
                    <a:pt x="3202" y="12826"/>
                  </a:lnTo>
                  <a:lnTo>
                    <a:pt x="3247" y="13027"/>
                  </a:lnTo>
                  <a:lnTo>
                    <a:pt x="3419" y="12994"/>
                  </a:lnTo>
                  <a:lnTo>
                    <a:pt x="3438" y="13100"/>
                  </a:lnTo>
                  <a:lnTo>
                    <a:pt x="4291" y="13643"/>
                  </a:lnTo>
                  <a:lnTo>
                    <a:pt x="4328" y="13822"/>
                  </a:lnTo>
                  <a:lnTo>
                    <a:pt x="4708" y="13901"/>
                  </a:lnTo>
                  <a:lnTo>
                    <a:pt x="5059" y="14451"/>
                  </a:lnTo>
                  <a:lnTo>
                    <a:pt x="5432" y="14288"/>
                  </a:lnTo>
                  <a:lnTo>
                    <a:pt x="5777" y="14415"/>
                  </a:lnTo>
                  <a:lnTo>
                    <a:pt x="6057" y="14887"/>
                  </a:lnTo>
                  <a:lnTo>
                    <a:pt x="6804" y="15226"/>
                  </a:lnTo>
                  <a:lnTo>
                    <a:pt x="7041" y="15234"/>
                  </a:lnTo>
                  <a:lnTo>
                    <a:pt x="7426" y="14800"/>
                  </a:lnTo>
                  <a:lnTo>
                    <a:pt x="7438" y="14591"/>
                  </a:lnTo>
                  <a:lnTo>
                    <a:pt x="7528" y="14591"/>
                  </a:lnTo>
                  <a:lnTo>
                    <a:pt x="7673" y="14697"/>
                  </a:lnTo>
                  <a:lnTo>
                    <a:pt x="7554" y="14936"/>
                  </a:lnTo>
                  <a:lnTo>
                    <a:pt x="7910" y="15229"/>
                  </a:lnTo>
                  <a:lnTo>
                    <a:pt x="7807" y="14630"/>
                  </a:lnTo>
                  <a:lnTo>
                    <a:pt x="7992" y="14805"/>
                  </a:lnTo>
                  <a:lnTo>
                    <a:pt x="7989" y="14123"/>
                  </a:lnTo>
                  <a:lnTo>
                    <a:pt x="8126" y="14006"/>
                  </a:lnTo>
                  <a:lnTo>
                    <a:pt x="7970" y="13785"/>
                  </a:lnTo>
                  <a:lnTo>
                    <a:pt x="7803" y="13792"/>
                  </a:lnTo>
                  <a:lnTo>
                    <a:pt x="7044" y="13171"/>
                  </a:lnTo>
                  <a:lnTo>
                    <a:pt x="6928" y="12839"/>
                  </a:lnTo>
                  <a:lnTo>
                    <a:pt x="6469" y="12564"/>
                  </a:lnTo>
                  <a:lnTo>
                    <a:pt x="6330" y="12071"/>
                  </a:lnTo>
                  <a:lnTo>
                    <a:pt x="6770" y="11383"/>
                  </a:lnTo>
                  <a:lnTo>
                    <a:pt x="6695" y="11219"/>
                  </a:lnTo>
                  <a:lnTo>
                    <a:pt x="6695" y="10925"/>
                  </a:lnTo>
                  <a:lnTo>
                    <a:pt x="6057" y="10531"/>
                  </a:lnTo>
                  <a:lnTo>
                    <a:pt x="6084" y="10682"/>
                  </a:lnTo>
                  <a:lnTo>
                    <a:pt x="5882" y="10671"/>
                  </a:lnTo>
                  <a:lnTo>
                    <a:pt x="5603" y="9946"/>
                  </a:lnTo>
                  <a:lnTo>
                    <a:pt x="5745" y="9614"/>
                  </a:lnTo>
                  <a:lnTo>
                    <a:pt x="6086" y="9812"/>
                  </a:lnTo>
                  <a:lnTo>
                    <a:pt x="6017" y="9412"/>
                  </a:lnTo>
                  <a:lnTo>
                    <a:pt x="6414" y="8779"/>
                  </a:lnTo>
                  <a:lnTo>
                    <a:pt x="6374" y="8528"/>
                  </a:lnTo>
                  <a:lnTo>
                    <a:pt x="6596" y="8644"/>
                  </a:lnTo>
                  <a:lnTo>
                    <a:pt x="7288" y="8423"/>
                  </a:lnTo>
                  <a:lnTo>
                    <a:pt x="7718" y="8586"/>
                  </a:lnTo>
                  <a:lnTo>
                    <a:pt x="6788" y="1119"/>
                  </a:lnTo>
                  <a:lnTo>
                    <a:pt x="5537" y="238"/>
                  </a:lnTo>
                  <a:lnTo>
                    <a:pt x="5024" y="0"/>
                  </a:lnTo>
                  <a:lnTo>
                    <a:pt x="5160" y="182"/>
                  </a:lnTo>
                  <a:lnTo>
                    <a:pt x="5031" y="311"/>
                  </a:lnTo>
                  <a:lnTo>
                    <a:pt x="5026" y="539"/>
                  </a:lnTo>
                  <a:lnTo>
                    <a:pt x="4850" y="190"/>
                  </a:lnTo>
                  <a:lnTo>
                    <a:pt x="4753" y="515"/>
                  </a:lnTo>
                  <a:lnTo>
                    <a:pt x="4268" y="943"/>
                  </a:lnTo>
                  <a:lnTo>
                    <a:pt x="4074" y="687"/>
                  </a:lnTo>
                  <a:lnTo>
                    <a:pt x="3936" y="813"/>
                  </a:lnTo>
                  <a:lnTo>
                    <a:pt x="3977" y="1056"/>
                  </a:lnTo>
                  <a:lnTo>
                    <a:pt x="3822" y="983"/>
                  </a:lnTo>
                  <a:lnTo>
                    <a:pt x="3669" y="1097"/>
                  </a:lnTo>
                  <a:lnTo>
                    <a:pt x="3419" y="1629"/>
                  </a:lnTo>
                  <a:lnTo>
                    <a:pt x="3447" y="1821"/>
                  </a:lnTo>
                  <a:lnTo>
                    <a:pt x="3334" y="2050"/>
                  </a:lnTo>
                  <a:lnTo>
                    <a:pt x="3185" y="2076"/>
                  </a:lnTo>
                  <a:lnTo>
                    <a:pt x="3111" y="1933"/>
                  </a:lnTo>
                  <a:lnTo>
                    <a:pt x="2906" y="1858"/>
                  </a:lnTo>
                  <a:lnTo>
                    <a:pt x="2889" y="1562"/>
                  </a:lnTo>
                  <a:lnTo>
                    <a:pt x="2646" y="1290"/>
                  </a:lnTo>
                  <a:lnTo>
                    <a:pt x="2437" y="1326"/>
                  </a:lnTo>
                  <a:lnTo>
                    <a:pt x="2615" y="2021"/>
                  </a:lnTo>
                  <a:lnTo>
                    <a:pt x="2901" y="2220"/>
                  </a:lnTo>
                  <a:lnTo>
                    <a:pt x="2834" y="2493"/>
                  </a:lnTo>
                  <a:lnTo>
                    <a:pt x="2753" y="2373"/>
                  </a:lnTo>
                  <a:lnTo>
                    <a:pt x="2656" y="2603"/>
                  </a:lnTo>
                  <a:lnTo>
                    <a:pt x="2538" y="2538"/>
                  </a:lnTo>
                  <a:lnTo>
                    <a:pt x="2431" y="2457"/>
                  </a:lnTo>
                  <a:lnTo>
                    <a:pt x="2297" y="2538"/>
                  </a:lnTo>
                  <a:lnTo>
                    <a:pt x="2275" y="2732"/>
                  </a:lnTo>
                  <a:lnTo>
                    <a:pt x="2008" y="2948"/>
                  </a:lnTo>
                  <a:lnTo>
                    <a:pt x="1996" y="3193"/>
                  </a:lnTo>
                  <a:lnTo>
                    <a:pt x="2217" y="3266"/>
                  </a:lnTo>
                  <a:lnTo>
                    <a:pt x="2307" y="3365"/>
                  </a:lnTo>
                  <a:lnTo>
                    <a:pt x="2671" y="3497"/>
                  </a:lnTo>
                  <a:lnTo>
                    <a:pt x="2045" y="3441"/>
                  </a:lnTo>
                  <a:lnTo>
                    <a:pt x="1814" y="3538"/>
                  </a:lnTo>
                  <a:lnTo>
                    <a:pt x="1828" y="3951"/>
                  </a:lnTo>
                  <a:lnTo>
                    <a:pt x="1629" y="3985"/>
                  </a:lnTo>
                  <a:lnTo>
                    <a:pt x="1386" y="3769"/>
                  </a:lnTo>
                  <a:lnTo>
                    <a:pt x="1185" y="3801"/>
                  </a:lnTo>
                  <a:lnTo>
                    <a:pt x="1034" y="3526"/>
                  </a:lnTo>
                  <a:lnTo>
                    <a:pt x="1286" y="3480"/>
                  </a:lnTo>
                  <a:lnTo>
                    <a:pt x="1222" y="3133"/>
                  </a:lnTo>
                  <a:lnTo>
                    <a:pt x="784" y="2690"/>
                  </a:lnTo>
                  <a:lnTo>
                    <a:pt x="1547" y="2926"/>
                  </a:lnTo>
                  <a:lnTo>
                    <a:pt x="2059" y="2630"/>
                  </a:lnTo>
                  <a:lnTo>
                    <a:pt x="2110" y="2194"/>
                  </a:lnTo>
                  <a:lnTo>
                    <a:pt x="1987" y="1879"/>
                  </a:lnTo>
                  <a:lnTo>
                    <a:pt x="1292" y="1510"/>
                  </a:lnTo>
                  <a:lnTo>
                    <a:pt x="1107" y="1357"/>
                  </a:lnTo>
                  <a:lnTo>
                    <a:pt x="716" y="1431"/>
                  </a:lnTo>
                  <a:lnTo>
                    <a:pt x="463" y="1244"/>
                  </a:lnTo>
                  <a:close/>
                </a:path>
              </a:pathLst>
            </a:custGeom>
            <a:solidFill>
              <a:srgbClr val="C0C0C0"/>
            </a:solidFill>
            <a:ln w="12600">
              <a:solidFill>
                <a:srgbClr val="000000"/>
              </a:solidFill>
              <a:round/>
              <a:headEnd/>
              <a:tailEnd/>
            </a:ln>
          </p:spPr>
          <p:txBody>
            <a:bodyPr wrap="none" anchor="ctr"/>
            <a:lstStyle/>
            <a:p>
              <a:endParaRPr lang="pl-PL"/>
            </a:p>
          </p:txBody>
        </p:sp>
        <p:sp>
          <p:nvSpPr>
            <p:cNvPr id="3135" name="Freeform 47"/>
            <p:cNvSpPr>
              <a:spLocks noChangeArrowheads="1"/>
            </p:cNvSpPr>
            <p:nvPr/>
          </p:nvSpPr>
          <p:spPr bwMode="auto">
            <a:xfrm>
              <a:off x="3449638" y="4292600"/>
              <a:ext cx="742950" cy="531813"/>
            </a:xfrm>
            <a:custGeom>
              <a:avLst/>
              <a:gdLst>
                <a:gd name="T0" fmla="*/ 67050 w 2615"/>
                <a:gd name="T1" fmla="*/ 486185 h 2401"/>
                <a:gd name="T2" fmla="*/ 158250 w 2615"/>
                <a:gd name="T3" fmla="*/ 477546 h 2401"/>
                <a:gd name="T4" fmla="*/ 335251 w 2615"/>
                <a:gd name="T5" fmla="*/ 487735 h 2401"/>
                <a:gd name="T6" fmla="*/ 506001 w 2615"/>
                <a:gd name="T7" fmla="*/ 531813 h 2401"/>
                <a:gd name="T8" fmla="*/ 639250 w 2615"/>
                <a:gd name="T9" fmla="*/ 479097 h 2401"/>
                <a:gd name="T10" fmla="*/ 684991 w 2615"/>
                <a:gd name="T11" fmla="*/ 428596 h 2401"/>
                <a:gd name="T12" fmla="*/ 649762 w 2615"/>
                <a:gd name="T13" fmla="*/ 320062 h 2401"/>
                <a:gd name="T14" fmla="*/ 652319 w 2615"/>
                <a:gd name="T15" fmla="*/ 285287 h 2401"/>
                <a:gd name="T16" fmla="*/ 721358 w 2615"/>
                <a:gd name="T17" fmla="*/ 318733 h 2401"/>
                <a:gd name="T18" fmla="*/ 742950 w 2615"/>
                <a:gd name="T19" fmla="*/ 286616 h 2401"/>
                <a:gd name="T20" fmla="*/ 692662 w 2615"/>
                <a:gd name="T21" fmla="*/ 200011 h 2401"/>
                <a:gd name="T22" fmla="*/ 627601 w 2615"/>
                <a:gd name="T23" fmla="*/ 184950 h 2401"/>
                <a:gd name="T24" fmla="*/ 607145 w 2615"/>
                <a:gd name="T25" fmla="*/ 152390 h 2401"/>
                <a:gd name="T26" fmla="*/ 613964 w 2615"/>
                <a:gd name="T27" fmla="*/ 114514 h 2401"/>
                <a:gd name="T28" fmla="*/ 588962 w 2615"/>
                <a:gd name="T29" fmla="*/ 45185 h 2401"/>
                <a:gd name="T30" fmla="*/ 508843 w 2615"/>
                <a:gd name="T31" fmla="*/ 24808 h 2401"/>
                <a:gd name="T32" fmla="*/ 504013 w 2615"/>
                <a:gd name="T33" fmla="*/ 10632 h 2401"/>
                <a:gd name="T34" fmla="*/ 436394 w 2615"/>
                <a:gd name="T35" fmla="*/ 19713 h 2401"/>
                <a:gd name="T36" fmla="*/ 388948 w 2615"/>
                <a:gd name="T37" fmla="*/ 14840 h 2401"/>
                <a:gd name="T38" fmla="*/ 384118 w 2615"/>
                <a:gd name="T39" fmla="*/ 0 h 2401"/>
                <a:gd name="T40" fmla="*/ 206833 w 2615"/>
                <a:gd name="T41" fmla="*/ 108090 h 2401"/>
                <a:gd name="T42" fmla="*/ 200582 w 2615"/>
                <a:gd name="T43" fmla="*/ 211751 h 2401"/>
                <a:gd name="T44" fmla="*/ 47447 w 2615"/>
                <a:gd name="T45" fmla="*/ 264245 h 2401"/>
                <a:gd name="T46" fmla="*/ 59095 w 2615"/>
                <a:gd name="T47" fmla="*/ 330694 h 2401"/>
                <a:gd name="T48" fmla="*/ 0 w 2615"/>
                <a:gd name="T49" fmla="*/ 369899 h 2401"/>
                <a:gd name="T50" fmla="*/ 67050 w 2615"/>
                <a:gd name="T51" fmla="*/ 486185 h 2401"/>
                <a:gd name="T52" fmla="*/ 67050 w 2615"/>
                <a:gd name="T53" fmla="*/ 486185 h 2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15"/>
                <a:gd name="T82" fmla="*/ 0 h 2401"/>
                <a:gd name="T83" fmla="*/ 2615 w 2615"/>
                <a:gd name="T84" fmla="*/ 2401 h 24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15" h="2401">
                  <a:moveTo>
                    <a:pt x="236" y="2195"/>
                  </a:moveTo>
                  <a:lnTo>
                    <a:pt x="557" y="2156"/>
                  </a:lnTo>
                  <a:lnTo>
                    <a:pt x="1180" y="2202"/>
                  </a:lnTo>
                  <a:lnTo>
                    <a:pt x="1781" y="2401"/>
                  </a:lnTo>
                  <a:lnTo>
                    <a:pt x="2250" y="2163"/>
                  </a:lnTo>
                  <a:lnTo>
                    <a:pt x="2411" y="1935"/>
                  </a:lnTo>
                  <a:lnTo>
                    <a:pt x="2287" y="1445"/>
                  </a:lnTo>
                  <a:lnTo>
                    <a:pt x="2296" y="1288"/>
                  </a:lnTo>
                  <a:lnTo>
                    <a:pt x="2539" y="1439"/>
                  </a:lnTo>
                  <a:lnTo>
                    <a:pt x="2615" y="1294"/>
                  </a:lnTo>
                  <a:lnTo>
                    <a:pt x="2438" y="903"/>
                  </a:lnTo>
                  <a:lnTo>
                    <a:pt x="2209" y="835"/>
                  </a:lnTo>
                  <a:lnTo>
                    <a:pt x="2137" y="688"/>
                  </a:lnTo>
                  <a:lnTo>
                    <a:pt x="2161" y="517"/>
                  </a:lnTo>
                  <a:lnTo>
                    <a:pt x="2073" y="204"/>
                  </a:lnTo>
                  <a:lnTo>
                    <a:pt x="1791" y="112"/>
                  </a:lnTo>
                  <a:lnTo>
                    <a:pt x="1774" y="48"/>
                  </a:lnTo>
                  <a:lnTo>
                    <a:pt x="1536" y="89"/>
                  </a:lnTo>
                  <a:lnTo>
                    <a:pt x="1369" y="67"/>
                  </a:lnTo>
                  <a:lnTo>
                    <a:pt x="1352" y="0"/>
                  </a:lnTo>
                  <a:lnTo>
                    <a:pt x="728" y="488"/>
                  </a:lnTo>
                  <a:lnTo>
                    <a:pt x="706" y="956"/>
                  </a:lnTo>
                  <a:lnTo>
                    <a:pt x="167" y="1193"/>
                  </a:lnTo>
                  <a:lnTo>
                    <a:pt x="208" y="1493"/>
                  </a:lnTo>
                  <a:lnTo>
                    <a:pt x="0" y="1670"/>
                  </a:lnTo>
                  <a:lnTo>
                    <a:pt x="236" y="2195"/>
                  </a:lnTo>
                  <a:close/>
                </a:path>
              </a:pathLst>
            </a:custGeom>
            <a:solidFill>
              <a:srgbClr val="C0C0C0"/>
            </a:solidFill>
            <a:ln w="12600">
              <a:solidFill>
                <a:srgbClr val="000000"/>
              </a:solidFill>
              <a:round/>
              <a:headEnd/>
              <a:tailEnd/>
            </a:ln>
          </p:spPr>
          <p:txBody>
            <a:bodyPr wrap="none" anchor="ctr"/>
            <a:lstStyle/>
            <a:p>
              <a:endParaRPr lang="pl-PL"/>
            </a:p>
          </p:txBody>
        </p:sp>
        <p:sp>
          <p:nvSpPr>
            <p:cNvPr id="3136" name="Freeform 48"/>
            <p:cNvSpPr>
              <a:spLocks noChangeArrowheads="1"/>
            </p:cNvSpPr>
            <p:nvPr/>
          </p:nvSpPr>
          <p:spPr bwMode="auto">
            <a:xfrm>
              <a:off x="3300413" y="4267200"/>
              <a:ext cx="406400" cy="285750"/>
            </a:xfrm>
            <a:custGeom>
              <a:avLst/>
              <a:gdLst>
                <a:gd name="T0" fmla="*/ 15871 w 1434"/>
                <a:gd name="T1" fmla="*/ 99033 h 1284"/>
                <a:gd name="T2" fmla="*/ 0 w 1434"/>
                <a:gd name="T3" fmla="*/ 32047 h 1284"/>
                <a:gd name="T4" fmla="*/ 59515 w 1434"/>
                <a:gd name="T5" fmla="*/ 0 h 1284"/>
                <a:gd name="T6" fmla="*/ 144252 w 1434"/>
                <a:gd name="T7" fmla="*/ 4451 h 1284"/>
                <a:gd name="T8" fmla="*/ 177127 w 1434"/>
                <a:gd name="T9" fmla="*/ 23812 h 1284"/>
                <a:gd name="T10" fmla="*/ 276318 w 1434"/>
                <a:gd name="T11" fmla="*/ 17359 h 1284"/>
                <a:gd name="T12" fmla="*/ 406400 w 1434"/>
                <a:gd name="T13" fmla="*/ 97698 h 1284"/>
                <a:gd name="T14" fmla="*/ 354537 w 1434"/>
                <a:gd name="T15" fmla="*/ 131303 h 1284"/>
                <a:gd name="T16" fmla="*/ 349153 w 1434"/>
                <a:gd name="T17" fmla="*/ 235009 h 1284"/>
                <a:gd name="T18" fmla="*/ 201783 w 1434"/>
                <a:gd name="T19" fmla="*/ 285750 h 1284"/>
                <a:gd name="T20" fmla="*/ 154171 w 1434"/>
                <a:gd name="T21" fmla="*/ 216315 h 1284"/>
                <a:gd name="T22" fmla="*/ 142552 w 1434"/>
                <a:gd name="T23" fmla="*/ 162459 h 1284"/>
                <a:gd name="T24" fmla="*/ 15871 w 1434"/>
                <a:gd name="T25" fmla="*/ 99033 h 1284"/>
                <a:gd name="T26" fmla="*/ 15871 w 1434"/>
                <a:gd name="T27" fmla="*/ 99033 h 1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4"/>
                <a:gd name="T43" fmla="*/ 0 h 1284"/>
                <a:gd name="T44" fmla="*/ 1434 w 1434"/>
                <a:gd name="T45" fmla="*/ 1284 h 1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4" h="1284">
                  <a:moveTo>
                    <a:pt x="56" y="445"/>
                  </a:moveTo>
                  <a:lnTo>
                    <a:pt x="0" y="144"/>
                  </a:lnTo>
                  <a:lnTo>
                    <a:pt x="210" y="0"/>
                  </a:lnTo>
                  <a:lnTo>
                    <a:pt x="509" y="20"/>
                  </a:lnTo>
                  <a:lnTo>
                    <a:pt x="625" y="107"/>
                  </a:lnTo>
                  <a:lnTo>
                    <a:pt x="975" y="78"/>
                  </a:lnTo>
                  <a:lnTo>
                    <a:pt x="1434" y="439"/>
                  </a:lnTo>
                  <a:lnTo>
                    <a:pt x="1251" y="590"/>
                  </a:lnTo>
                  <a:lnTo>
                    <a:pt x="1232" y="1056"/>
                  </a:lnTo>
                  <a:lnTo>
                    <a:pt x="712" y="1284"/>
                  </a:lnTo>
                  <a:lnTo>
                    <a:pt x="544" y="972"/>
                  </a:lnTo>
                  <a:lnTo>
                    <a:pt x="503" y="730"/>
                  </a:lnTo>
                  <a:lnTo>
                    <a:pt x="56" y="445"/>
                  </a:lnTo>
                  <a:close/>
                </a:path>
              </a:pathLst>
            </a:custGeom>
            <a:solidFill>
              <a:srgbClr val="C0C0C0"/>
            </a:solidFill>
            <a:ln w="12600">
              <a:solidFill>
                <a:srgbClr val="000000"/>
              </a:solidFill>
              <a:round/>
              <a:headEnd/>
              <a:tailEnd/>
            </a:ln>
          </p:spPr>
          <p:txBody>
            <a:bodyPr wrap="none" anchor="ctr"/>
            <a:lstStyle/>
            <a:p>
              <a:endParaRPr lang="pl-PL"/>
            </a:p>
          </p:txBody>
        </p:sp>
        <p:sp>
          <p:nvSpPr>
            <p:cNvPr id="3137" name="Freeform 49"/>
            <p:cNvSpPr>
              <a:spLocks noChangeArrowheads="1"/>
            </p:cNvSpPr>
            <p:nvPr/>
          </p:nvSpPr>
          <p:spPr bwMode="auto">
            <a:xfrm>
              <a:off x="3300413" y="4095750"/>
              <a:ext cx="541338" cy="269875"/>
            </a:xfrm>
            <a:custGeom>
              <a:avLst/>
              <a:gdLst>
                <a:gd name="T0" fmla="*/ 0 w 1899"/>
                <a:gd name="T1" fmla="*/ 201156 h 1241"/>
                <a:gd name="T2" fmla="*/ 96067 w 1899"/>
                <a:gd name="T3" fmla="*/ 58498 h 1241"/>
                <a:gd name="T4" fmla="*/ 163342 w 1899"/>
                <a:gd name="T5" fmla="*/ 50017 h 1241"/>
                <a:gd name="T6" fmla="*/ 235749 w 1899"/>
                <a:gd name="T7" fmla="*/ 95467 h 1241"/>
                <a:gd name="T8" fmla="*/ 274232 w 1899"/>
                <a:gd name="T9" fmla="*/ 78505 h 1241"/>
                <a:gd name="T10" fmla="*/ 286775 w 1899"/>
                <a:gd name="T11" fmla="*/ 0 h 1241"/>
                <a:gd name="T12" fmla="*/ 378281 w 1899"/>
                <a:gd name="T13" fmla="*/ 21529 h 1241"/>
                <a:gd name="T14" fmla="*/ 385408 w 1899"/>
                <a:gd name="T15" fmla="*/ 53062 h 1241"/>
                <a:gd name="T16" fmla="*/ 533641 w 1899"/>
                <a:gd name="T17" fmla="*/ 76983 h 1241"/>
                <a:gd name="T18" fmla="*/ 541338 w 1899"/>
                <a:gd name="T19" fmla="*/ 109603 h 1241"/>
                <a:gd name="T20" fmla="*/ 503424 w 1899"/>
                <a:gd name="T21" fmla="*/ 126130 h 1241"/>
                <a:gd name="T22" fmla="*/ 532786 w 1899"/>
                <a:gd name="T23" fmla="*/ 196372 h 1241"/>
                <a:gd name="T24" fmla="*/ 406502 w 1899"/>
                <a:gd name="T25" fmla="*/ 269875 h 1241"/>
                <a:gd name="T26" fmla="*/ 277653 w 1899"/>
                <a:gd name="T27" fmla="*/ 190500 h 1241"/>
                <a:gd name="T28" fmla="*/ 175315 w 1899"/>
                <a:gd name="T29" fmla="*/ 196372 h 1241"/>
                <a:gd name="T30" fmla="*/ 142247 w 1899"/>
                <a:gd name="T31" fmla="*/ 177452 h 1241"/>
                <a:gd name="T32" fmla="*/ 57013 w 1899"/>
                <a:gd name="T33" fmla="*/ 173103 h 1241"/>
                <a:gd name="T34" fmla="*/ 0 w 1899"/>
                <a:gd name="T35" fmla="*/ 201156 h 1241"/>
                <a:gd name="T36" fmla="*/ 0 w 1899"/>
                <a:gd name="T37" fmla="*/ 201156 h 1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9"/>
                <a:gd name="T58" fmla="*/ 0 h 1241"/>
                <a:gd name="T59" fmla="*/ 1899 w 1899"/>
                <a:gd name="T60" fmla="*/ 1241 h 1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9" h="1241">
                  <a:moveTo>
                    <a:pt x="0" y="925"/>
                  </a:moveTo>
                  <a:lnTo>
                    <a:pt x="337" y="269"/>
                  </a:lnTo>
                  <a:lnTo>
                    <a:pt x="573" y="230"/>
                  </a:lnTo>
                  <a:lnTo>
                    <a:pt x="827" y="439"/>
                  </a:lnTo>
                  <a:lnTo>
                    <a:pt x="962" y="361"/>
                  </a:lnTo>
                  <a:lnTo>
                    <a:pt x="1006" y="0"/>
                  </a:lnTo>
                  <a:lnTo>
                    <a:pt x="1327" y="99"/>
                  </a:lnTo>
                  <a:lnTo>
                    <a:pt x="1352" y="244"/>
                  </a:lnTo>
                  <a:lnTo>
                    <a:pt x="1872" y="354"/>
                  </a:lnTo>
                  <a:lnTo>
                    <a:pt x="1899" y="504"/>
                  </a:lnTo>
                  <a:lnTo>
                    <a:pt x="1766" y="580"/>
                  </a:lnTo>
                  <a:lnTo>
                    <a:pt x="1869" y="903"/>
                  </a:lnTo>
                  <a:lnTo>
                    <a:pt x="1426" y="1241"/>
                  </a:lnTo>
                  <a:lnTo>
                    <a:pt x="974" y="876"/>
                  </a:lnTo>
                  <a:lnTo>
                    <a:pt x="615" y="903"/>
                  </a:lnTo>
                  <a:lnTo>
                    <a:pt x="499" y="816"/>
                  </a:lnTo>
                  <a:lnTo>
                    <a:pt x="200" y="796"/>
                  </a:lnTo>
                  <a:lnTo>
                    <a:pt x="0" y="925"/>
                  </a:lnTo>
                  <a:close/>
                </a:path>
              </a:pathLst>
            </a:custGeom>
            <a:solidFill>
              <a:srgbClr val="C0C0C0"/>
            </a:solidFill>
            <a:ln w="12600">
              <a:solidFill>
                <a:srgbClr val="000000"/>
              </a:solidFill>
              <a:round/>
              <a:headEnd/>
              <a:tailEnd/>
            </a:ln>
          </p:spPr>
          <p:txBody>
            <a:bodyPr wrap="none" anchor="ctr"/>
            <a:lstStyle/>
            <a:p>
              <a:endParaRPr lang="pl-PL"/>
            </a:p>
          </p:txBody>
        </p:sp>
        <p:sp>
          <p:nvSpPr>
            <p:cNvPr id="3138" name="Freeform 50"/>
            <p:cNvSpPr>
              <a:spLocks noChangeArrowheads="1"/>
            </p:cNvSpPr>
            <p:nvPr/>
          </p:nvSpPr>
          <p:spPr bwMode="auto">
            <a:xfrm>
              <a:off x="3359151" y="4662488"/>
              <a:ext cx="1504950" cy="930275"/>
            </a:xfrm>
            <a:custGeom>
              <a:avLst/>
              <a:gdLst>
                <a:gd name="T0" fmla="*/ 160373 w 5302"/>
                <a:gd name="T1" fmla="*/ 204147 h 4206"/>
                <a:gd name="T2" fmla="*/ 38603 w 5302"/>
                <a:gd name="T3" fmla="*/ 335748 h 4206"/>
                <a:gd name="T4" fmla="*/ 40306 w 5302"/>
                <a:gd name="T5" fmla="*/ 434394 h 4206"/>
                <a:gd name="T6" fmla="*/ 54498 w 5302"/>
                <a:gd name="T7" fmla="*/ 508710 h 4206"/>
                <a:gd name="T8" fmla="*/ 366729 w 5302"/>
                <a:gd name="T9" fmla="*/ 486371 h 4206"/>
                <a:gd name="T10" fmla="*/ 438258 w 5302"/>
                <a:gd name="T11" fmla="*/ 466686 h 4206"/>
                <a:gd name="T12" fmla="*/ 574788 w 5302"/>
                <a:gd name="T13" fmla="*/ 508488 h 4206"/>
                <a:gd name="T14" fmla="*/ 602321 w 5302"/>
                <a:gd name="T15" fmla="*/ 477302 h 4206"/>
                <a:gd name="T16" fmla="*/ 692584 w 5302"/>
                <a:gd name="T17" fmla="*/ 670391 h 4206"/>
                <a:gd name="T18" fmla="*/ 656819 w 5302"/>
                <a:gd name="T19" fmla="*/ 699144 h 4206"/>
                <a:gd name="T20" fmla="*/ 564001 w 5302"/>
                <a:gd name="T21" fmla="*/ 786067 h 4206"/>
                <a:gd name="T22" fmla="*/ 718130 w 5302"/>
                <a:gd name="T23" fmla="*/ 783191 h 4206"/>
                <a:gd name="T24" fmla="*/ 772060 w 5302"/>
                <a:gd name="T25" fmla="*/ 696490 h 4206"/>
                <a:gd name="T26" fmla="*/ 873393 w 5302"/>
                <a:gd name="T27" fmla="*/ 635887 h 4206"/>
                <a:gd name="T28" fmla="*/ 955992 w 5302"/>
                <a:gd name="T29" fmla="*/ 692730 h 4206"/>
                <a:gd name="T30" fmla="*/ 993460 w 5302"/>
                <a:gd name="T31" fmla="*/ 733205 h 4206"/>
                <a:gd name="T32" fmla="*/ 1058461 w 5302"/>
                <a:gd name="T33" fmla="*/ 815262 h 4206"/>
                <a:gd name="T34" fmla="*/ 1034618 w 5302"/>
                <a:gd name="T35" fmla="*/ 897983 h 4206"/>
                <a:gd name="T36" fmla="*/ 1210602 w 5302"/>
                <a:gd name="T37" fmla="*/ 898425 h 4206"/>
                <a:gd name="T38" fmla="*/ 1275319 w 5302"/>
                <a:gd name="T39" fmla="*/ 818580 h 4206"/>
                <a:gd name="T40" fmla="*/ 1292633 w 5302"/>
                <a:gd name="T41" fmla="*/ 735859 h 4206"/>
                <a:gd name="T42" fmla="*/ 1137653 w 5302"/>
                <a:gd name="T43" fmla="*/ 709982 h 4206"/>
                <a:gd name="T44" fmla="*/ 1220821 w 5302"/>
                <a:gd name="T45" fmla="*/ 679238 h 4206"/>
                <a:gd name="T46" fmla="*/ 1265100 w 5302"/>
                <a:gd name="T47" fmla="*/ 628146 h 4206"/>
                <a:gd name="T48" fmla="*/ 1414403 w 5302"/>
                <a:gd name="T49" fmla="*/ 474206 h 4206"/>
                <a:gd name="T50" fmla="*/ 1434556 w 5302"/>
                <a:gd name="T51" fmla="*/ 228256 h 4206"/>
                <a:gd name="T52" fmla="*/ 1353093 w 5302"/>
                <a:gd name="T53" fmla="*/ 203926 h 4206"/>
                <a:gd name="T54" fmla="*/ 1195842 w 5302"/>
                <a:gd name="T55" fmla="*/ 206801 h 4206"/>
                <a:gd name="T56" fmla="*/ 1034618 w 5302"/>
                <a:gd name="T57" fmla="*/ 136246 h 4206"/>
                <a:gd name="T58" fmla="*/ 937542 w 5302"/>
                <a:gd name="T59" fmla="*/ 86481 h 4206"/>
                <a:gd name="T60" fmla="*/ 879354 w 5302"/>
                <a:gd name="T61" fmla="*/ 0 h 4206"/>
                <a:gd name="T62" fmla="*/ 725226 w 5302"/>
                <a:gd name="T63" fmla="*/ 113243 h 4206"/>
                <a:gd name="T64" fmla="*/ 425201 w 5302"/>
                <a:gd name="T65" fmla="*/ 120321 h 4206"/>
                <a:gd name="T66" fmla="*/ 151574 w 5302"/>
                <a:gd name="T67" fmla="*/ 117446 h 4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02"/>
                <a:gd name="T103" fmla="*/ 0 h 4206"/>
                <a:gd name="T104" fmla="*/ 5302 w 5302"/>
                <a:gd name="T105" fmla="*/ 4206 h 4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02" h="4206">
                  <a:moveTo>
                    <a:pt x="534" y="531"/>
                  </a:moveTo>
                  <a:lnTo>
                    <a:pt x="565" y="923"/>
                  </a:lnTo>
                  <a:lnTo>
                    <a:pt x="575" y="1095"/>
                  </a:lnTo>
                  <a:lnTo>
                    <a:pt x="136" y="1518"/>
                  </a:lnTo>
                  <a:lnTo>
                    <a:pt x="0" y="1698"/>
                  </a:lnTo>
                  <a:lnTo>
                    <a:pt x="142" y="1964"/>
                  </a:lnTo>
                  <a:lnTo>
                    <a:pt x="87" y="2163"/>
                  </a:lnTo>
                  <a:lnTo>
                    <a:pt x="192" y="2300"/>
                  </a:lnTo>
                  <a:lnTo>
                    <a:pt x="1126" y="2394"/>
                  </a:lnTo>
                  <a:lnTo>
                    <a:pt x="1292" y="2199"/>
                  </a:lnTo>
                  <a:lnTo>
                    <a:pt x="1489" y="2224"/>
                  </a:lnTo>
                  <a:lnTo>
                    <a:pt x="1544" y="2110"/>
                  </a:lnTo>
                  <a:lnTo>
                    <a:pt x="1809" y="2071"/>
                  </a:lnTo>
                  <a:lnTo>
                    <a:pt x="2025" y="2299"/>
                  </a:lnTo>
                  <a:lnTo>
                    <a:pt x="1989" y="2146"/>
                  </a:lnTo>
                  <a:lnTo>
                    <a:pt x="2122" y="2158"/>
                  </a:lnTo>
                  <a:lnTo>
                    <a:pt x="2360" y="2583"/>
                  </a:lnTo>
                  <a:lnTo>
                    <a:pt x="2440" y="3031"/>
                  </a:lnTo>
                  <a:lnTo>
                    <a:pt x="2295" y="3058"/>
                  </a:lnTo>
                  <a:lnTo>
                    <a:pt x="2314" y="3161"/>
                  </a:lnTo>
                  <a:lnTo>
                    <a:pt x="1989" y="3436"/>
                  </a:lnTo>
                  <a:lnTo>
                    <a:pt x="1987" y="3554"/>
                  </a:lnTo>
                  <a:lnTo>
                    <a:pt x="2509" y="3664"/>
                  </a:lnTo>
                  <a:lnTo>
                    <a:pt x="2530" y="3541"/>
                  </a:lnTo>
                  <a:lnTo>
                    <a:pt x="2683" y="3395"/>
                  </a:lnTo>
                  <a:lnTo>
                    <a:pt x="2720" y="3149"/>
                  </a:lnTo>
                  <a:lnTo>
                    <a:pt x="3007" y="3006"/>
                  </a:lnTo>
                  <a:lnTo>
                    <a:pt x="3077" y="2875"/>
                  </a:lnTo>
                  <a:lnTo>
                    <a:pt x="3320" y="2877"/>
                  </a:lnTo>
                  <a:lnTo>
                    <a:pt x="3368" y="3132"/>
                  </a:lnTo>
                  <a:lnTo>
                    <a:pt x="3844" y="3158"/>
                  </a:lnTo>
                  <a:lnTo>
                    <a:pt x="3500" y="3315"/>
                  </a:lnTo>
                  <a:lnTo>
                    <a:pt x="3504" y="3530"/>
                  </a:lnTo>
                  <a:lnTo>
                    <a:pt x="3729" y="3686"/>
                  </a:lnTo>
                  <a:lnTo>
                    <a:pt x="3764" y="3869"/>
                  </a:lnTo>
                  <a:lnTo>
                    <a:pt x="3645" y="4060"/>
                  </a:lnTo>
                  <a:lnTo>
                    <a:pt x="4041" y="4206"/>
                  </a:lnTo>
                  <a:lnTo>
                    <a:pt x="4265" y="4062"/>
                  </a:lnTo>
                  <a:lnTo>
                    <a:pt x="4140" y="3674"/>
                  </a:lnTo>
                  <a:lnTo>
                    <a:pt x="4493" y="3701"/>
                  </a:lnTo>
                  <a:lnTo>
                    <a:pt x="4628" y="3472"/>
                  </a:lnTo>
                  <a:lnTo>
                    <a:pt x="4554" y="3327"/>
                  </a:lnTo>
                  <a:lnTo>
                    <a:pt x="4323" y="3368"/>
                  </a:lnTo>
                  <a:lnTo>
                    <a:pt x="4008" y="3210"/>
                  </a:lnTo>
                  <a:lnTo>
                    <a:pt x="4008" y="3128"/>
                  </a:lnTo>
                  <a:lnTo>
                    <a:pt x="4301" y="3071"/>
                  </a:lnTo>
                  <a:lnTo>
                    <a:pt x="4306" y="2873"/>
                  </a:lnTo>
                  <a:lnTo>
                    <a:pt x="4457" y="2840"/>
                  </a:lnTo>
                  <a:lnTo>
                    <a:pt x="5022" y="2365"/>
                  </a:lnTo>
                  <a:lnTo>
                    <a:pt x="4983" y="2144"/>
                  </a:lnTo>
                  <a:lnTo>
                    <a:pt x="5302" y="1865"/>
                  </a:lnTo>
                  <a:lnTo>
                    <a:pt x="5054" y="1032"/>
                  </a:lnTo>
                  <a:lnTo>
                    <a:pt x="4857" y="1066"/>
                  </a:lnTo>
                  <a:lnTo>
                    <a:pt x="4767" y="922"/>
                  </a:lnTo>
                  <a:lnTo>
                    <a:pt x="4366" y="859"/>
                  </a:lnTo>
                  <a:lnTo>
                    <a:pt x="4213" y="935"/>
                  </a:lnTo>
                  <a:lnTo>
                    <a:pt x="3871" y="948"/>
                  </a:lnTo>
                  <a:lnTo>
                    <a:pt x="3645" y="616"/>
                  </a:lnTo>
                  <a:lnTo>
                    <a:pt x="3450" y="649"/>
                  </a:lnTo>
                  <a:lnTo>
                    <a:pt x="3303" y="391"/>
                  </a:lnTo>
                  <a:lnTo>
                    <a:pt x="3480" y="147"/>
                  </a:lnTo>
                  <a:lnTo>
                    <a:pt x="3098" y="0"/>
                  </a:lnTo>
                  <a:lnTo>
                    <a:pt x="2715" y="264"/>
                  </a:lnTo>
                  <a:lnTo>
                    <a:pt x="2555" y="512"/>
                  </a:lnTo>
                  <a:lnTo>
                    <a:pt x="2098" y="736"/>
                  </a:lnTo>
                  <a:lnTo>
                    <a:pt x="1498" y="544"/>
                  </a:lnTo>
                  <a:lnTo>
                    <a:pt x="873" y="498"/>
                  </a:lnTo>
                  <a:lnTo>
                    <a:pt x="534" y="531"/>
                  </a:lnTo>
                  <a:close/>
                </a:path>
              </a:pathLst>
            </a:custGeom>
            <a:solidFill>
              <a:srgbClr val="C0C0C0"/>
            </a:solidFill>
            <a:ln w="12600">
              <a:solidFill>
                <a:srgbClr val="000000"/>
              </a:solidFill>
              <a:round/>
              <a:headEnd/>
              <a:tailEnd/>
            </a:ln>
          </p:spPr>
          <p:txBody>
            <a:bodyPr wrap="none" anchor="ctr"/>
            <a:lstStyle/>
            <a:p>
              <a:endParaRPr lang="pl-PL"/>
            </a:p>
          </p:txBody>
        </p:sp>
        <p:sp>
          <p:nvSpPr>
            <p:cNvPr id="3139" name="Freeform 51"/>
            <p:cNvSpPr>
              <a:spLocks noChangeArrowheads="1"/>
            </p:cNvSpPr>
            <p:nvPr/>
          </p:nvSpPr>
          <p:spPr bwMode="auto">
            <a:xfrm>
              <a:off x="2606676" y="2898775"/>
              <a:ext cx="889000" cy="1436688"/>
            </a:xfrm>
            <a:custGeom>
              <a:avLst/>
              <a:gdLst>
                <a:gd name="T0" fmla="*/ 749454 w 3128"/>
                <a:gd name="T1" fmla="*/ 0 h 6488"/>
                <a:gd name="T2" fmla="*/ 781570 w 3128"/>
                <a:gd name="T3" fmla="*/ 75067 h 6488"/>
                <a:gd name="T4" fmla="*/ 862000 w 3128"/>
                <a:gd name="T5" fmla="*/ 97211 h 6488"/>
                <a:gd name="T6" fmla="*/ 889000 w 3128"/>
                <a:gd name="T7" fmla="*/ 346107 h 6488"/>
                <a:gd name="T8" fmla="*/ 769633 w 3128"/>
                <a:gd name="T9" fmla="*/ 410546 h 6488"/>
                <a:gd name="T10" fmla="*/ 753149 w 3128"/>
                <a:gd name="T11" fmla="*/ 464134 h 6488"/>
                <a:gd name="T12" fmla="*/ 799475 w 3128"/>
                <a:gd name="T13" fmla="*/ 536544 h 6488"/>
                <a:gd name="T14" fmla="*/ 547951 w 3128"/>
                <a:gd name="T15" fmla="*/ 662985 h 6488"/>
                <a:gd name="T16" fmla="*/ 463826 w 3128"/>
                <a:gd name="T17" fmla="*/ 878443 h 6488"/>
                <a:gd name="T18" fmla="*/ 539141 w 3128"/>
                <a:gd name="T19" fmla="*/ 947089 h 6488"/>
                <a:gd name="T20" fmla="*/ 544541 w 3128"/>
                <a:gd name="T21" fmla="*/ 1036993 h 6488"/>
                <a:gd name="T22" fmla="*/ 414658 w 3128"/>
                <a:gd name="T23" fmla="*/ 1112725 h 6488"/>
                <a:gd name="T24" fmla="*/ 310638 w 3128"/>
                <a:gd name="T25" fmla="*/ 1376014 h 6488"/>
                <a:gd name="T26" fmla="*/ 167114 w 3128"/>
                <a:gd name="T27" fmla="*/ 1395279 h 6488"/>
                <a:gd name="T28" fmla="*/ 134998 w 3128"/>
                <a:gd name="T29" fmla="*/ 1436688 h 6488"/>
                <a:gd name="T30" fmla="*/ 71336 w 3128"/>
                <a:gd name="T31" fmla="*/ 1429823 h 6488"/>
                <a:gd name="T32" fmla="*/ 45757 w 3128"/>
                <a:gd name="T33" fmla="*/ 1319547 h 6488"/>
                <a:gd name="T34" fmla="*/ 98051 w 3128"/>
                <a:gd name="T35" fmla="*/ 1291646 h 6488"/>
                <a:gd name="T36" fmla="*/ 28989 w 3128"/>
                <a:gd name="T37" fmla="*/ 1243373 h 6488"/>
                <a:gd name="T38" fmla="*/ 0 w 3128"/>
                <a:gd name="T39" fmla="*/ 1056922 h 6488"/>
                <a:gd name="T40" fmla="*/ 122777 w 3128"/>
                <a:gd name="T41" fmla="*/ 863386 h 6488"/>
                <a:gd name="T42" fmla="*/ 187008 w 3128"/>
                <a:gd name="T43" fmla="*/ 832384 h 6488"/>
                <a:gd name="T44" fmla="*/ 144377 w 3128"/>
                <a:gd name="T45" fmla="*/ 717458 h 6488"/>
                <a:gd name="T46" fmla="*/ 220545 w 3128"/>
                <a:gd name="T47" fmla="*/ 593010 h 6488"/>
                <a:gd name="T48" fmla="*/ 298702 w 3128"/>
                <a:gd name="T49" fmla="*/ 547394 h 6488"/>
                <a:gd name="T50" fmla="*/ 375438 w 3128"/>
                <a:gd name="T51" fmla="*/ 368251 h 6488"/>
                <a:gd name="T52" fmla="*/ 442226 w 3128"/>
                <a:gd name="T53" fmla="*/ 335257 h 6488"/>
                <a:gd name="T54" fmla="*/ 554772 w 3128"/>
                <a:gd name="T55" fmla="*/ 116698 h 6488"/>
                <a:gd name="T56" fmla="*/ 641171 w 3128"/>
                <a:gd name="T57" fmla="*/ 105626 h 6488"/>
                <a:gd name="T58" fmla="*/ 648561 w 3128"/>
                <a:gd name="T59" fmla="*/ 70860 h 6488"/>
                <a:gd name="T60" fmla="*/ 722170 w 3128"/>
                <a:gd name="T61" fmla="*/ 71967 h 6488"/>
                <a:gd name="T62" fmla="*/ 729276 w 3128"/>
                <a:gd name="T63" fmla="*/ 35873 h 6488"/>
                <a:gd name="T64" fmla="*/ 723591 w 3128"/>
                <a:gd name="T65" fmla="*/ 15058 h 6488"/>
                <a:gd name="T66" fmla="*/ 749454 w 3128"/>
                <a:gd name="T67" fmla="*/ 0 h 6488"/>
                <a:gd name="T68" fmla="*/ 749454 w 3128"/>
                <a:gd name="T69" fmla="*/ 0 h 64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28"/>
                <a:gd name="T106" fmla="*/ 0 h 6488"/>
                <a:gd name="T107" fmla="*/ 3128 w 3128"/>
                <a:gd name="T108" fmla="*/ 6488 h 64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28" h="6488">
                  <a:moveTo>
                    <a:pt x="2637" y="0"/>
                  </a:moveTo>
                  <a:lnTo>
                    <a:pt x="2750" y="339"/>
                  </a:lnTo>
                  <a:lnTo>
                    <a:pt x="3033" y="439"/>
                  </a:lnTo>
                  <a:lnTo>
                    <a:pt x="3128" y="1563"/>
                  </a:lnTo>
                  <a:lnTo>
                    <a:pt x="2708" y="1854"/>
                  </a:lnTo>
                  <a:lnTo>
                    <a:pt x="2650" y="2096"/>
                  </a:lnTo>
                  <a:lnTo>
                    <a:pt x="2813" y="2423"/>
                  </a:lnTo>
                  <a:lnTo>
                    <a:pt x="1928" y="2994"/>
                  </a:lnTo>
                  <a:lnTo>
                    <a:pt x="1632" y="3967"/>
                  </a:lnTo>
                  <a:lnTo>
                    <a:pt x="1897" y="4277"/>
                  </a:lnTo>
                  <a:lnTo>
                    <a:pt x="1916" y="4683"/>
                  </a:lnTo>
                  <a:lnTo>
                    <a:pt x="1459" y="5025"/>
                  </a:lnTo>
                  <a:lnTo>
                    <a:pt x="1093" y="6214"/>
                  </a:lnTo>
                  <a:lnTo>
                    <a:pt x="588" y="6301"/>
                  </a:lnTo>
                  <a:lnTo>
                    <a:pt x="475" y="6488"/>
                  </a:lnTo>
                  <a:lnTo>
                    <a:pt x="251" y="6457"/>
                  </a:lnTo>
                  <a:lnTo>
                    <a:pt x="161" y="5959"/>
                  </a:lnTo>
                  <a:lnTo>
                    <a:pt x="345" y="5833"/>
                  </a:lnTo>
                  <a:lnTo>
                    <a:pt x="102" y="5615"/>
                  </a:lnTo>
                  <a:lnTo>
                    <a:pt x="0" y="4773"/>
                  </a:lnTo>
                  <a:lnTo>
                    <a:pt x="432" y="3899"/>
                  </a:lnTo>
                  <a:lnTo>
                    <a:pt x="658" y="3759"/>
                  </a:lnTo>
                  <a:lnTo>
                    <a:pt x="508" y="3240"/>
                  </a:lnTo>
                  <a:lnTo>
                    <a:pt x="776" y="2678"/>
                  </a:lnTo>
                  <a:lnTo>
                    <a:pt x="1051" y="2472"/>
                  </a:lnTo>
                  <a:lnTo>
                    <a:pt x="1321" y="1663"/>
                  </a:lnTo>
                  <a:lnTo>
                    <a:pt x="1556" y="1514"/>
                  </a:lnTo>
                  <a:lnTo>
                    <a:pt x="1952" y="527"/>
                  </a:lnTo>
                  <a:lnTo>
                    <a:pt x="2256" y="477"/>
                  </a:lnTo>
                  <a:lnTo>
                    <a:pt x="2282" y="320"/>
                  </a:lnTo>
                  <a:lnTo>
                    <a:pt x="2541" y="325"/>
                  </a:lnTo>
                  <a:lnTo>
                    <a:pt x="2566" y="162"/>
                  </a:lnTo>
                  <a:lnTo>
                    <a:pt x="2546" y="68"/>
                  </a:lnTo>
                  <a:lnTo>
                    <a:pt x="2637" y="0"/>
                  </a:lnTo>
                  <a:close/>
                </a:path>
              </a:pathLst>
            </a:custGeom>
            <a:solidFill>
              <a:srgbClr val="C0C0C0"/>
            </a:solidFill>
            <a:ln w="12600">
              <a:solidFill>
                <a:srgbClr val="000000"/>
              </a:solidFill>
              <a:round/>
              <a:headEnd/>
              <a:tailEnd/>
            </a:ln>
          </p:spPr>
          <p:txBody>
            <a:bodyPr wrap="none" anchor="ctr"/>
            <a:lstStyle/>
            <a:p>
              <a:endParaRPr lang="pl-PL"/>
            </a:p>
          </p:txBody>
        </p:sp>
        <p:sp>
          <p:nvSpPr>
            <p:cNvPr id="3140" name="Freeform 52"/>
            <p:cNvSpPr>
              <a:spLocks noChangeArrowheads="1"/>
            </p:cNvSpPr>
            <p:nvPr/>
          </p:nvSpPr>
          <p:spPr bwMode="auto">
            <a:xfrm>
              <a:off x="3359151" y="2832100"/>
              <a:ext cx="600075" cy="1065213"/>
            </a:xfrm>
            <a:custGeom>
              <a:avLst/>
              <a:gdLst>
                <a:gd name="T0" fmla="*/ 460575 w 2125"/>
                <a:gd name="T1" fmla="*/ 44081 h 4833"/>
                <a:gd name="T2" fmla="*/ 399862 w 2125"/>
                <a:gd name="T3" fmla="*/ 3747 h 4833"/>
                <a:gd name="T4" fmla="*/ 312039 w 2125"/>
                <a:gd name="T5" fmla="*/ 0 h 4833"/>
                <a:gd name="T6" fmla="*/ 291425 w 2125"/>
                <a:gd name="T7" fmla="*/ 63036 h 4833"/>
                <a:gd name="T8" fmla="*/ 244548 w 2125"/>
                <a:gd name="T9" fmla="*/ 88602 h 4833"/>
                <a:gd name="T10" fmla="*/ 105613 w 2125"/>
                <a:gd name="T11" fmla="*/ 93011 h 4833"/>
                <a:gd name="T12" fmla="*/ 42923 w 2125"/>
                <a:gd name="T13" fmla="*/ 44081 h 4833"/>
                <a:gd name="T14" fmla="*/ 0 w 2125"/>
                <a:gd name="T15" fmla="*/ 70089 h 4833"/>
                <a:gd name="T16" fmla="*/ 31345 w 2125"/>
                <a:gd name="T17" fmla="*/ 140618 h 4833"/>
                <a:gd name="T18" fmla="*/ 107025 w 2125"/>
                <a:gd name="T19" fmla="*/ 164862 h 4833"/>
                <a:gd name="T20" fmla="*/ 133005 w 2125"/>
                <a:gd name="T21" fmla="*/ 410392 h 4833"/>
                <a:gd name="T22" fmla="*/ 215180 w 2125"/>
                <a:gd name="T23" fmla="*/ 398931 h 4833"/>
                <a:gd name="T24" fmla="*/ 301591 w 2125"/>
                <a:gd name="T25" fmla="*/ 500758 h 4833"/>
                <a:gd name="T26" fmla="*/ 242289 w 2125"/>
                <a:gd name="T27" fmla="*/ 519492 h 4833"/>
                <a:gd name="T28" fmla="*/ 23156 w 2125"/>
                <a:gd name="T29" fmla="*/ 729978 h 4833"/>
                <a:gd name="T30" fmla="*/ 29651 w 2125"/>
                <a:gd name="T31" fmla="*/ 975509 h 4833"/>
                <a:gd name="T32" fmla="*/ 155596 w 2125"/>
                <a:gd name="T33" fmla="*/ 1065213 h 4833"/>
                <a:gd name="T34" fmla="*/ 319381 w 2125"/>
                <a:gd name="T35" fmla="*/ 1019369 h 4833"/>
                <a:gd name="T36" fmla="*/ 336042 w 2125"/>
                <a:gd name="T37" fmla="*/ 984545 h 4833"/>
                <a:gd name="T38" fmla="*/ 435443 w 2125"/>
                <a:gd name="T39" fmla="*/ 968015 h 4833"/>
                <a:gd name="T40" fmla="*/ 557152 w 2125"/>
                <a:gd name="T41" fmla="*/ 876327 h 4833"/>
                <a:gd name="T42" fmla="*/ 600075 w 2125"/>
                <a:gd name="T43" fmla="*/ 740558 h 4833"/>
                <a:gd name="T44" fmla="*/ 473565 w 2125"/>
                <a:gd name="T45" fmla="*/ 376009 h 4833"/>
                <a:gd name="T46" fmla="*/ 491920 w 2125"/>
                <a:gd name="T47" fmla="*/ 262060 h 4833"/>
                <a:gd name="T48" fmla="*/ 413416 w 2125"/>
                <a:gd name="T49" fmla="*/ 180291 h 4833"/>
                <a:gd name="T50" fmla="*/ 444197 w 2125"/>
                <a:gd name="T51" fmla="*/ 52236 h 4833"/>
                <a:gd name="T52" fmla="*/ 460575 w 2125"/>
                <a:gd name="T53" fmla="*/ 44081 h 4833"/>
                <a:gd name="T54" fmla="*/ 460575 w 2125"/>
                <a:gd name="T55" fmla="*/ 44081 h 48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25"/>
                <a:gd name="T85" fmla="*/ 0 h 4833"/>
                <a:gd name="T86" fmla="*/ 2125 w 2125"/>
                <a:gd name="T87" fmla="*/ 4833 h 48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25" h="4833">
                  <a:moveTo>
                    <a:pt x="1631" y="200"/>
                  </a:moveTo>
                  <a:lnTo>
                    <a:pt x="1416" y="17"/>
                  </a:lnTo>
                  <a:lnTo>
                    <a:pt x="1105" y="0"/>
                  </a:lnTo>
                  <a:lnTo>
                    <a:pt x="1032" y="286"/>
                  </a:lnTo>
                  <a:lnTo>
                    <a:pt x="866" y="402"/>
                  </a:lnTo>
                  <a:lnTo>
                    <a:pt x="374" y="422"/>
                  </a:lnTo>
                  <a:lnTo>
                    <a:pt x="152" y="200"/>
                  </a:lnTo>
                  <a:lnTo>
                    <a:pt x="0" y="318"/>
                  </a:lnTo>
                  <a:lnTo>
                    <a:pt x="111" y="638"/>
                  </a:lnTo>
                  <a:lnTo>
                    <a:pt x="379" y="748"/>
                  </a:lnTo>
                  <a:lnTo>
                    <a:pt x="471" y="1862"/>
                  </a:lnTo>
                  <a:lnTo>
                    <a:pt x="762" y="1810"/>
                  </a:lnTo>
                  <a:lnTo>
                    <a:pt x="1068" y="2272"/>
                  </a:lnTo>
                  <a:lnTo>
                    <a:pt x="858" y="2357"/>
                  </a:lnTo>
                  <a:lnTo>
                    <a:pt x="82" y="3312"/>
                  </a:lnTo>
                  <a:lnTo>
                    <a:pt x="105" y="4426"/>
                  </a:lnTo>
                  <a:lnTo>
                    <a:pt x="551" y="4833"/>
                  </a:lnTo>
                  <a:lnTo>
                    <a:pt x="1131" y="4625"/>
                  </a:lnTo>
                  <a:lnTo>
                    <a:pt x="1190" y="4467"/>
                  </a:lnTo>
                  <a:lnTo>
                    <a:pt x="1542" y="4392"/>
                  </a:lnTo>
                  <a:lnTo>
                    <a:pt x="1973" y="3976"/>
                  </a:lnTo>
                  <a:lnTo>
                    <a:pt x="2125" y="3360"/>
                  </a:lnTo>
                  <a:lnTo>
                    <a:pt x="1677" y="1706"/>
                  </a:lnTo>
                  <a:lnTo>
                    <a:pt x="1742" y="1189"/>
                  </a:lnTo>
                  <a:lnTo>
                    <a:pt x="1464" y="818"/>
                  </a:lnTo>
                  <a:lnTo>
                    <a:pt x="1573" y="237"/>
                  </a:lnTo>
                  <a:lnTo>
                    <a:pt x="1631" y="200"/>
                  </a:lnTo>
                  <a:close/>
                </a:path>
              </a:pathLst>
            </a:custGeom>
            <a:solidFill>
              <a:srgbClr val="C0C0C0"/>
            </a:solidFill>
            <a:ln w="12600">
              <a:solidFill>
                <a:srgbClr val="000000"/>
              </a:solidFill>
              <a:round/>
              <a:headEnd/>
              <a:tailEnd/>
            </a:ln>
          </p:spPr>
          <p:txBody>
            <a:bodyPr wrap="none" anchor="ctr"/>
            <a:lstStyle/>
            <a:p>
              <a:endParaRPr lang="pl-PL"/>
            </a:p>
          </p:txBody>
        </p:sp>
        <p:sp>
          <p:nvSpPr>
            <p:cNvPr id="3141" name="Freeform 53"/>
            <p:cNvSpPr>
              <a:spLocks noChangeArrowheads="1"/>
            </p:cNvSpPr>
            <p:nvPr/>
          </p:nvSpPr>
          <p:spPr bwMode="auto">
            <a:xfrm>
              <a:off x="2220913" y="2676525"/>
              <a:ext cx="1738313" cy="1293813"/>
            </a:xfrm>
            <a:custGeom>
              <a:avLst/>
              <a:gdLst>
                <a:gd name="T0" fmla="*/ 423148 w 6121"/>
                <a:gd name="T1" fmla="*/ 1238137 h 5856"/>
                <a:gd name="T2" fmla="*/ 397588 w 6121"/>
                <a:gd name="T3" fmla="*/ 1198368 h 5856"/>
                <a:gd name="T4" fmla="*/ 318355 w 6121"/>
                <a:gd name="T5" fmla="*/ 1231067 h 5856"/>
                <a:gd name="T6" fmla="*/ 276892 w 6121"/>
                <a:gd name="T7" fmla="*/ 1215822 h 5856"/>
                <a:gd name="T8" fmla="*/ 203906 w 6121"/>
                <a:gd name="T9" fmla="*/ 1293813 h 5856"/>
                <a:gd name="T10" fmla="*/ 97125 w 6121"/>
                <a:gd name="T11" fmla="*/ 1291825 h 5856"/>
                <a:gd name="T12" fmla="*/ 0 w 6121"/>
                <a:gd name="T13" fmla="*/ 1247858 h 5856"/>
                <a:gd name="T14" fmla="*/ 5680 w 6121"/>
                <a:gd name="T15" fmla="*/ 1081492 h 5856"/>
                <a:gd name="T16" fmla="*/ 59070 w 6121"/>
                <a:gd name="T17" fmla="*/ 1003280 h 5856"/>
                <a:gd name="T18" fmla="*/ 51402 w 6121"/>
                <a:gd name="T19" fmla="*/ 968150 h 5856"/>
                <a:gd name="T20" fmla="*/ 173235 w 6121"/>
                <a:gd name="T21" fmla="*/ 796040 h 5856"/>
                <a:gd name="T22" fmla="*/ 334826 w 6121"/>
                <a:gd name="T23" fmla="*/ 764004 h 5856"/>
                <a:gd name="T24" fmla="*/ 712819 w 6121"/>
                <a:gd name="T25" fmla="*/ 504402 h 5856"/>
                <a:gd name="T26" fmla="*/ 721055 w 6121"/>
                <a:gd name="T27" fmla="*/ 438783 h 5856"/>
                <a:gd name="T28" fmla="*/ 837775 w 6121"/>
                <a:gd name="T29" fmla="*/ 364106 h 5856"/>
                <a:gd name="T30" fmla="*/ 826416 w 6121"/>
                <a:gd name="T31" fmla="*/ 310418 h 5856"/>
                <a:gd name="T32" fmla="*/ 928653 w 6121"/>
                <a:gd name="T33" fmla="*/ 296720 h 5856"/>
                <a:gd name="T34" fmla="*/ 885770 w 6121"/>
                <a:gd name="T35" fmla="*/ 257172 h 5856"/>
                <a:gd name="T36" fmla="*/ 831528 w 6121"/>
                <a:gd name="T37" fmla="*/ 285894 h 5856"/>
                <a:gd name="T38" fmla="*/ 851407 w 6121"/>
                <a:gd name="T39" fmla="*/ 227566 h 5856"/>
                <a:gd name="T40" fmla="*/ 925813 w 6121"/>
                <a:gd name="T41" fmla="*/ 248334 h 5856"/>
                <a:gd name="T42" fmla="*/ 1006466 w 6121"/>
                <a:gd name="T43" fmla="*/ 148249 h 5856"/>
                <a:gd name="T44" fmla="*/ 1154142 w 6121"/>
                <a:gd name="T45" fmla="*/ 115772 h 5856"/>
                <a:gd name="T46" fmla="*/ 1194469 w 6121"/>
                <a:gd name="T47" fmla="*/ 131237 h 5856"/>
                <a:gd name="T48" fmla="*/ 1428194 w 6121"/>
                <a:gd name="T49" fmla="*/ 0 h 5856"/>
                <a:gd name="T50" fmla="*/ 1386447 w 6121"/>
                <a:gd name="T51" fmla="*/ 98759 h 5856"/>
                <a:gd name="T52" fmla="*/ 1417687 w 6121"/>
                <a:gd name="T53" fmla="*/ 94561 h 5856"/>
                <a:gd name="T54" fmla="*/ 1449210 w 6121"/>
                <a:gd name="T55" fmla="*/ 41315 h 5856"/>
                <a:gd name="T56" fmla="*/ 1484141 w 6121"/>
                <a:gd name="T57" fmla="*/ 79980 h 5856"/>
                <a:gd name="T58" fmla="*/ 1514244 w 6121"/>
                <a:gd name="T59" fmla="*/ 23198 h 5856"/>
                <a:gd name="T60" fmla="*/ 1556558 w 6121"/>
                <a:gd name="T61" fmla="*/ 17233 h 5856"/>
                <a:gd name="T62" fmla="*/ 1555706 w 6121"/>
                <a:gd name="T63" fmla="*/ 81305 h 5856"/>
                <a:gd name="T64" fmla="*/ 1671291 w 6121"/>
                <a:gd name="T65" fmla="*/ 69154 h 5856"/>
                <a:gd name="T66" fmla="*/ 1738313 w 6121"/>
                <a:gd name="T67" fmla="*/ 104725 h 5856"/>
                <a:gd name="T68" fmla="*/ 1633236 w 6121"/>
                <a:gd name="T69" fmla="*/ 130353 h 5856"/>
                <a:gd name="T70" fmla="*/ 1686911 w 6121"/>
                <a:gd name="T71" fmla="*/ 164157 h 5856"/>
                <a:gd name="T72" fmla="*/ 1601145 w 6121"/>
                <a:gd name="T73" fmla="*/ 198402 h 5856"/>
                <a:gd name="T74" fmla="*/ 1545483 w 6121"/>
                <a:gd name="T75" fmla="*/ 159959 h 5856"/>
                <a:gd name="T76" fmla="*/ 1453753 w 6121"/>
                <a:gd name="T77" fmla="*/ 154878 h 5856"/>
                <a:gd name="T78" fmla="*/ 1432738 w 6121"/>
                <a:gd name="T79" fmla="*/ 217845 h 5856"/>
                <a:gd name="T80" fmla="*/ 1383324 w 6121"/>
                <a:gd name="T81" fmla="*/ 243474 h 5856"/>
                <a:gd name="T82" fmla="*/ 1244452 w 6121"/>
                <a:gd name="T83" fmla="*/ 247230 h 5856"/>
                <a:gd name="T84" fmla="*/ 1181973 w 6121"/>
                <a:gd name="T85" fmla="*/ 198402 h 5856"/>
                <a:gd name="T86" fmla="*/ 1107567 w 6121"/>
                <a:gd name="T87" fmla="*/ 238171 h 5856"/>
                <a:gd name="T88" fmla="*/ 1117791 w 6121"/>
                <a:gd name="T89" fmla="*/ 257835 h 5856"/>
                <a:gd name="T90" fmla="*/ 1108419 w 6121"/>
                <a:gd name="T91" fmla="*/ 293406 h 5856"/>
                <a:gd name="T92" fmla="*/ 1043101 w 6121"/>
                <a:gd name="T93" fmla="*/ 293406 h 5856"/>
                <a:gd name="T94" fmla="*/ 1026630 w 6121"/>
                <a:gd name="T95" fmla="*/ 329419 h 5856"/>
                <a:gd name="T96" fmla="*/ 947112 w 6121"/>
                <a:gd name="T97" fmla="*/ 340245 h 5856"/>
                <a:gd name="T98" fmla="*/ 838343 w 6121"/>
                <a:gd name="T99" fmla="*/ 553450 h 5856"/>
                <a:gd name="T100" fmla="*/ 771605 w 6121"/>
                <a:gd name="T101" fmla="*/ 590567 h 5856"/>
                <a:gd name="T102" fmla="*/ 697768 w 6121"/>
                <a:gd name="T103" fmla="*/ 767097 h 5856"/>
                <a:gd name="T104" fmla="*/ 618818 w 6121"/>
                <a:gd name="T105" fmla="*/ 816587 h 5856"/>
                <a:gd name="T106" fmla="*/ 542424 w 6121"/>
                <a:gd name="T107" fmla="*/ 934126 h 5856"/>
                <a:gd name="T108" fmla="*/ 585023 w 6121"/>
                <a:gd name="T109" fmla="*/ 1050560 h 5856"/>
                <a:gd name="T110" fmla="*/ 515445 w 6121"/>
                <a:gd name="T111" fmla="*/ 1087899 h 5856"/>
                <a:gd name="T112" fmla="*/ 423148 w 6121"/>
                <a:gd name="T113" fmla="*/ 1238137 h 5856"/>
                <a:gd name="T114" fmla="*/ 423148 w 6121"/>
                <a:gd name="T115" fmla="*/ 1238137 h 58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21"/>
                <a:gd name="T175" fmla="*/ 0 h 5856"/>
                <a:gd name="T176" fmla="*/ 6121 w 6121"/>
                <a:gd name="T177" fmla="*/ 5856 h 58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21" h="5856">
                  <a:moveTo>
                    <a:pt x="1490" y="5604"/>
                  </a:moveTo>
                  <a:lnTo>
                    <a:pt x="1400" y="5424"/>
                  </a:lnTo>
                  <a:lnTo>
                    <a:pt x="1121" y="5572"/>
                  </a:lnTo>
                  <a:lnTo>
                    <a:pt x="975" y="5503"/>
                  </a:lnTo>
                  <a:lnTo>
                    <a:pt x="718" y="5856"/>
                  </a:lnTo>
                  <a:lnTo>
                    <a:pt x="342" y="5847"/>
                  </a:lnTo>
                  <a:lnTo>
                    <a:pt x="0" y="5648"/>
                  </a:lnTo>
                  <a:lnTo>
                    <a:pt x="20" y="4895"/>
                  </a:lnTo>
                  <a:lnTo>
                    <a:pt x="208" y="4541"/>
                  </a:lnTo>
                  <a:lnTo>
                    <a:pt x="181" y="4382"/>
                  </a:lnTo>
                  <a:lnTo>
                    <a:pt x="610" y="3603"/>
                  </a:lnTo>
                  <a:lnTo>
                    <a:pt x="1179" y="3458"/>
                  </a:lnTo>
                  <a:lnTo>
                    <a:pt x="2510" y="2283"/>
                  </a:lnTo>
                  <a:lnTo>
                    <a:pt x="2539" y="1986"/>
                  </a:lnTo>
                  <a:lnTo>
                    <a:pt x="2950" y="1648"/>
                  </a:lnTo>
                  <a:lnTo>
                    <a:pt x="2910" y="1405"/>
                  </a:lnTo>
                  <a:lnTo>
                    <a:pt x="3270" y="1343"/>
                  </a:lnTo>
                  <a:lnTo>
                    <a:pt x="3119" y="1164"/>
                  </a:lnTo>
                  <a:lnTo>
                    <a:pt x="2928" y="1294"/>
                  </a:lnTo>
                  <a:lnTo>
                    <a:pt x="2998" y="1030"/>
                  </a:lnTo>
                  <a:lnTo>
                    <a:pt x="3260" y="1124"/>
                  </a:lnTo>
                  <a:lnTo>
                    <a:pt x="3544" y="671"/>
                  </a:lnTo>
                  <a:lnTo>
                    <a:pt x="4064" y="524"/>
                  </a:lnTo>
                  <a:lnTo>
                    <a:pt x="4206" y="594"/>
                  </a:lnTo>
                  <a:lnTo>
                    <a:pt x="5029" y="0"/>
                  </a:lnTo>
                  <a:lnTo>
                    <a:pt x="4882" y="447"/>
                  </a:lnTo>
                  <a:lnTo>
                    <a:pt x="4992" y="428"/>
                  </a:lnTo>
                  <a:lnTo>
                    <a:pt x="5103" y="187"/>
                  </a:lnTo>
                  <a:lnTo>
                    <a:pt x="5226" y="362"/>
                  </a:lnTo>
                  <a:lnTo>
                    <a:pt x="5332" y="105"/>
                  </a:lnTo>
                  <a:lnTo>
                    <a:pt x="5481" y="78"/>
                  </a:lnTo>
                  <a:lnTo>
                    <a:pt x="5478" y="368"/>
                  </a:lnTo>
                  <a:lnTo>
                    <a:pt x="5885" y="313"/>
                  </a:lnTo>
                  <a:lnTo>
                    <a:pt x="6121" y="474"/>
                  </a:lnTo>
                  <a:lnTo>
                    <a:pt x="5751" y="590"/>
                  </a:lnTo>
                  <a:lnTo>
                    <a:pt x="5940" y="743"/>
                  </a:lnTo>
                  <a:lnTo>
                    <a:pt x="5638" y="898"/>
                  </a:lnTo>
                  <a:lnTo>
                    <a:pt x="5442" y="724"/>
                  </a:lnTo>
                  <a:lnTo>
                    <a:pt x="5119" y="701"/>
                  </a:lnTo>
                  <a:lnTo>
                    <a:pt x="5045" y="986"/>
                  </a:lnTo>
                  <a:lnTo>
                    <a:pt x="4871" y="1102"/>
                  </a:lnTo>
                  <a:lnTo>
                    <a:pt x="4382" y="1119"/>
                  </a:lnTo>
                  <a:lnTo>
                    <a:pt x="4162" y="898"/>
                  </a:lnTo>
                  <a:lnTo>
                    <a:pt x="3900" y="1078"/>
                  </a:lnTo>
                  <a:lnTo>
                    <a:pt x="3936" y="1167"/>
                  </a:lnTo>
                  <a:lnTo>
                    <a:pt x="3903" y="1328"/>
                  </a:lnTo>
                  <a:lnTo>
                    <a:pt x="3673" y="1328"/>
                  </a:lnTo>
                  <a:lnTo>
                    <a:pt x="3615" y="1491"/>
                  </a:lnTo>
                  <a:lnTo>
                    <a:pt x="3335" y="1540"/>
                  </a:lnTo>
                  <a:lnTo>
                    <a:pt x="2952" y="2505"/>
                  </a:lnTo>
                  <a:lnTo>
                    <a:pt x="2717" y="2673"/>
                  </a:lnTo>
                  <a:lnTo>
                    <a:pt x="2457" y="3472"/>
                  </a:lnTo>
                  <a:lnTo>
                    <a:pt x="2179" y="3696"/>
                  </a:lnTo>
                  <a:lnTo>
                    <a:pt x="1910" y="4228"/>
                  </a:lnTo>
                  <a:lnTo>
                    <a:pt x="2060" y="4755"/>
                  </a:lnTo>
                  <a:lnTo>
                    <a:pt x="1815" y="4924"/>
                  </a:lnTo>
                  <a:lnTo>
                    <a:pt x="1490" y="5604"/>
                  </a:lnTo>
                  <a:close/>
                </a:path>
              </a:pathLst>
            </a:custGeom>
            <a:solidFill>
              <a:srgbClr val="C0C0C0"/>
            </a:solidFill>
            <a:ln w="12600">
              <a:solidFill>
                <a:srgbClr val="000000"/>
              </a:solidFill>
              <a:round/>
              <a:headEnd/>
              <a:tailEnd/>
            </a:ln>
          </p:spPr>
          <p:txBody>
            <a:bodyPr wrap="none" anchor="ctr"/>
            <a:lstStyle/>
            <a:p>
              <a:endParaRPr lang="pl-PL"/>
            </a:p>
          </p:txBody>
        </p:sp>
        <p:sp>
          <p:nvSpPr>
            <p:cNvPr id="3142" name="Freeform 54"/>
            <p:cNvSpPr>
              <a:spLocks noChangeArrowheads="1"/>
            </p:cNvSpPr>
            <p:nvPr/>
          </p:nvSpPr>
          <p:spPr bwMode="auto">
            <a:xfrm>
              <a:off x="1963738" y="4772025"/>
              <a:ext cx="69850" cy="69850"/>
            </a:xfrm>
            <a:custGeom>
              <a:avLst/>
              <a:gdLst>
                <a:gd name="T0" fmla="*/ 44783 w 248"/>
                <a:gd name="T1" fmla="*/ 0 h 313"/>
                <a:gd name="T2" fmla="*/ 9576 w 248"/>
                <a:gd name="T3" fmla="*/ 8034 h 313"/>
                <a:gd name="T4" fmla="*/ 563 w 248"/>
                <a:gd name="T5" fmla="*/ 26556 h 313"/>
                <a:gd name="T6" fmla="*/ 9576 w 248"/>
                <a:gd name="T7" fmla="*/ 40616 h 313"/>
                <a:gd name="T8" fmla="*/ 0 w 248"/>
                <a:gd name="T9" fmla="*/ 56237 h 313"/>
                <a:gd name="T10" fmla="*/ 12956 w 248"/>
                <a:gd name="T11" fmla="*/ 64494 h 313"/>
                <a:gd name="T12" fmla="*/ 43938 w 248"/>
                <a:gd name="T13" fmla="*/ 69850 h 313"/>
                <a:gd name="T14" fmla="*/ 69850 w 248"/>
                <a:gd name="T15" fmla="*/ 45302 h 313"/>
                <a:gd name="T16" fmla="*/ 44783 w 248"/>
                <a:gd name="T17" fmla="*/ 0 h 313"/>
                <a:gd name="T18" fmla="*/ 44783 w 248"/>
                <a:gd name="T19" fmla="*/ 0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313"/>
                <a:gd name="T32" fmla="*/ 248 w 24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313">
                  <a:moveTo>
                    <a:pt x="159" y="0"/>
                  </a:moveTo>
                  <a:lnTo>
                    <a:pt x="34" y="36"/>
                  </a:lnTo>
                  <a:lnTo>
                    <a:pt x="2" y="119"/>
                  </a:lnTo>
                  <a:lnTo>
                    <a:pt x="34" y="182"/>
                  </a:lnTo>
                  <a:lnTo>
                    <a:pt x="0" y="252"/>
                  </a:lnTo>
                  <a:lnTo>
                    <a:pt x="46" y="289"/>
                  </a:lnTo>
                  <a:lnTo>
                    <a:pt x="156" y="313"/>
                  </a:lnTo>
                  <a:lnTo>
                    <a:pt x="248" y="203"/>
                  </a:lnTo>
                  <a:lnTo>
                    <a:pt x="159" y="0"/>
                  </a:lnTo>
                  <a:close/>
                </a:path>
              </a:pathLst>
            </a:custGeom>
            <a:solidFill>
              <a:srgbClr val="C0C0C0"/>
            </a:solidFill>
            <a:ln w="12600">
              <a:solidFill>
                <a:srgbClr val="000000"/>
              </a:solidFill>
              <a:round/>
              <a:headEnd/>
              <a:tailEnd/>
            </a:ln>
          </p:spPr>
          <p:txBody>
            <a:bodyPr wrap="none" anchor="ctr"/>
            <a:lstStyle/>
            <a:p>
              <a:endParaRPr lang="pl-PL"/>
            </a:p>
          </p:txBody>
        </p:sp>
        <p:sp>
          <p:nvSpPr>
            <p:cNvPr id="3143" name="Freeform 55"/>
            <p:cNvSpPr>
              <a:spLocks noChangeArrowheads="1"/>
            </p:cNvSpPr>
            <p:nvPr/>
          </p:nvSpPr>
          <p:spPr bwMode="auto">
            <a:xfrm>
              <a:off x="2251076" y="5187950"/>
              <a:ext cx="50800" cy="36513"/>
            </a:xfrm>
            <a:custGeom>
              <a:avLst/>
              <a:gdLst>
                <a:gd name="T0" fmla="*/ 0 w 183"/>
                <a:gd name="T1" fmla="*/ 0 h 164"/>
                <a:gd name="T2" fmla="*/ 19154 w 183"/>
                <a:gd name="T3" fmla="*/ 35400 h 164"/>
                <a:gd name="T4" fmla="*/ 50800 w 183"/>
                <a:gd name="T5" fmla="*/ 36513 h 164"/>
                <a:gd name="T6" fmla="*/ 43583 w 183"/>
                <a:gd name="T7" fmla="*/ 14026 h 164"/>
                <a:gd name="T8" fmla="*/ 23040 w 183"/>
                <a:gd name="T9" fmla="*/ 5343 h 164"/>
                <a:gd name="T10" fmla="*/ 0 w 183"/>
                <a:gd name="T11" fmla="*/ 0 h 164"/>
                <a:gd name="T12" fmla="*/ 0 w 183"/>
                <a:gd name="T13" fmla="*/ 0 h 164"/>
                <a:gd name="T14" fmla="*/ 0 60000 65536"/>
                <a:gd name="T15" fmla="*/ 0 60000 65536"/>
                <a:gd name="T16" fmla="*/ 0 60000 65536"/>
                <a:gd name="T17" fmla="*/ 0 60000 65536"/>
                <a:gd name="T18" fmla="*/ 0 60000 65536"/>
                <a:gd name="T19" fmla="*/ 0 60000 65536"/>
                <a:gd name="T20" fmla="*/ 0 60000 65536"/>
                <a:gd name="T21" fmla="*/ 0 w 183"/>
                <a:gd name="T22" fmla="*/ 0 h 164"/>
                <a:gd name="T23" fmla="*/ 183 w 183"/>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64">
                  <a:moveTo>
                    <a:pt x="0" y="0"/>
                  </a:moveTo>
                  <a:lnTo>
                    <a:pt x="69" y="159"/>
                  </a:lnTo>
                  <a:lnTo>
                    <a:pt x="183" y="164"/>
                  </a:lnTo>
                  <a:lnTo>
                    <a:pt x="157" y="63"/>
                  </a:lnTo>
                  <a:lnTo>
                    <a:pt x="83" y="24"/>
                  </a:lnTo>
                  <a:lnTo>
                    <a:pt x="0" y="0"/>
                  </a:lnTo>
                  <a:close/>
                </a:path>
              </a:pathLst>
            </a:custGeom>
            <a:solidFill>
              <a:srgbClr val="000000"/>
            </a:solidFill>
            <a:ln w="12600">
              <a:solidFill>
                <a:srgbClr val="000000"/>
              </a:solidFill>
              <a:round/>
              <a:headEnd/>
              <a:tailEnd/>
            </a:ln>
          </p:spPr>
          <p:txBody>
            <a:bodyPr wrap="none" anchor="ctr"/>
            <a:lstStyle/>
            <a:p>
              <a:endParaRPr lang="pl-PL"/>
            </a:p>
          </p:txBody>
        </p:sp>
        <p:sp>
          <p:nvSpPr>
            <p:cNvPr id="3144" name="Freeform 56"/>
            <p:cNvSpPr>
              <a:spLocks noChangeArrowheads="1"/>
            </p:cNvSpPr>
            <p:nvPr/>
          </p:nvSpPr>
          <p:spPr bwMode="auto">
            <a:xfrm>
              <a:off x="3506788" y="3916363"/>
              <a:ext cx="336550" cy="252413"/>
            </a:xfrm>
            <a:custGeom>
              <a:avLst/>
              <a:gdLst>
                <a:gd name="T0" fmla="*/ 315195 w 1182"/>
                <a:gd name="T1" fmla="*/ 252413 h 1140"/>
                <a:gd name="T2" fmla="*/ 308077 w 1182"/>
                <a:gd name="T3" fmla="*/ 215658 h 1140"/>
                <a:gd name="T4" fmla="*/ 318043 w 1182"/>
                <a:gd name="T5" fmla="*/ 164511 h 1140"/>
                <a:gd name="T6" fmla="*/ 315195 w 1182"/>
                <a:gd name="T7" fmla="*/ 110043 h 1140"/>
                <a:gd name="T8" fmla="*/ 324591 w 1182"/>
                <a:gd name="T9" fmla="*/ 72181 h 1140"/>
                <a:gd name="T10" fmla="*/ 336550 w 1182"/>
                <a:gd name="T11" fmla="*/ 57789 h 1140"/>
                <a:gd name="T12" fmla="*/ 304945 w 1182"/>
                <a:gd name="T13" fmla="*/ 18377 h 1140"/>
                <a:gd name="T14" fmla="*/ 200734 w 1182"/>
                <a:gd name="T15" fmla="*/ 0 h 1140"/>
                <a:gd name="T16" fmla="*/ 63779 w 1182"/>
                <a:gd name="T17" fmla="*/ 29227 h 1140"/>
                <a:gd name="T18" fmla="*/ 0 w 1182"/>
                <a:gd name="T19" fmla="*/ 85023 h 1140"/>
                <a:gd name="T20" fmla="*/ 35306 w 1182"/>
                <a:gd name="T21" fmla="*/ 158090 h 1140"/>
                <a:gd name="T22" fmla="*/ 85704 w 1182"/>
                <a:gd name="T23" fmla="*/ 141484 h 1140"/>
                <a:gd name="T24" fmla="*/ 83710 w 1182"/>
                <a:gd name="T25" fmla="*/ 175582 h 1140"/>
                <a:gd name="T26" fmla="*/ 173400 w 1182"/>
                <a:gd name="T27" fmla="*/ 195288 h 1140"/>
                <a:gd name="T28" fmla="*/ 182227 w 1182"/>
                <a:gd name="T29" fmla="*/ 229607 h 1140"/>
                <a:gd name="T30" fmla="*/ 315195 w 1182"/>
                <a:gd name="T31" fmla="*/ 252413 h 1140"/>
                <a:gd name="T32" fmla="*/ 315195 w 1182"/>
                <a:gd name="T33" fmla="*/ 252413 h 1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2"/>
                <a:gd name="T52" fmla="*/ 0 h 1140"/>
                <a:gd name="T53" fmla="*/ 1182 w 1182"/>
                <a:gd name="T54" fmla="*/ 1140 h 1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2" h="1140">
                  <a:moveTo>
                    <a:pt x="1107" y="1140"/>
                  </a:moveTo>
                  <a:lnTo>
                    <a:pt x="1082" y="974"/>
                  </a:lnTo>
                  <a:lnTo>
                    <a:pt x="1117" y="743"/>
                  </a:lnTo>
                  <a:lnTo>
                    <a:pt x="1107" y="497"/>
                  </a:lnTo>
                  <a:lnTo>
                    <a:pt x="1140" y="326"/>
                  </a:lnTo>
                  <a:lnTo>
                    <a:pt x="1182" y="261"/>
                  </a:lnTo>
                  <a:lnTo>
                    <a:pt x="1071" y="83"/>
                  </a:lnTo>
                  <a:lnTo>
                    <a:pt x="705" y="0"/>
                  </a:lnTo>
                  <a:lnTo>
                    <a:pt x="224" y="132"/>
                  </a:lnTo>
                  <a:lnTo>
                    <a:pt x="0" y="384"/>
                  </a:lnTo>
                  <a:lnTo>
                    <a:pt x="124" y="714"/>
                  </a:lnTo>
                  <a:lnTo>
                    <a:pt x="301" y="639"/>
                  </a:lnTo>
                  <a:lnTo>
                    <a:pt x="294" y="793"/>
                  </a:lnTo>
                  <a:lnTo>
                    <a:pt x="609" y="882"/>
                  </a:lnTo>
                  <a:lnTo>
                    <a:pt x="640" y="1037"/>
                  </a:lnTo>
                  <a:lnTo>
                    <a:pt x="1107" y="1140"/>
                  </a:lnTo>
                  <a:close/>
                </a:path>
              </a:pathLst>
            </a:custGeom>
            <a:solidFill>
              <a:srgbClr val="C0C0C0"/>
            </a:solidFill>
            <a:ln w="12600">
              <a:solidFill>
                <a:srgbClr val="000000"/>
              </a:solidFill>
              <a:round/>
              <a:headEnd/>
              <a:tailEnd/>
            </a:ln>
          </p:spPr>
          <p:txBody>
            <a:bodyPr wrap="none" anchor="ctr"/>
            <a:lstStyle/>
            <a:p>
              <a:endParaRPr lang="pl-PL"/>
            </a:p>
          </p:txBody>
        </p:sp>
        <p:sp>
          <p:nvSpPr>
            <p:cNvPr id="3145" name="Freeform 57"/>
            <p:cNvSpPr>
              <a:spLocks noChangeArrowheads="1"/>
            </p:cNvSpPr>
            <p:nvPr/>
          </p:nvSpPr>
          <p:spPr bwMode="auto">
            <a:xfrm>
              <a:off x="3089276" y="4419600"/>
              <a:ext cx="66675" cy="55563"/>
            </a:xfrm>
            <a:custGeom>
              <a:avLst/>
              <a:gdLst>
                <a:gd name="T0" fmla="*/ 1258 w 159"/>
                <a:gd name="T1" fmla="*/ 1736 h 96"/>
                <a:gd name="T2" fmla="*/ 66675 w 159"/>
                <a:gd name="T3" fmla="*/ 55563 h 96"/>
                <a:gd name="T4" fmla="*/ 3355 w 159"/>
                <a:gd name="T5" fmla="*/ 20836 h 96"/>
                <a:gd name="T6" fmla="*/ 0 w 159"/>
                <a:gd name="T7" fmla="*/ 0 h 96"/>
                <a:gd name="T8" fmla="*/ 1258 w 159"/>
                <a:gd name="T9" fmla="*/ 1736 h 96"/>
                <a:gd name="T10" fmla="*/ 1258 w 159"/>
                <a:gd name="T11" fmla="*/ 1736 h 96"/>
                <a:gd name="T12" fmla="*/ 0 60000 65536"/>
                <a:gd name="T13" fmla="*/ 0 60000 65536"/>
                <a:gd name="T14" fmla="*/ 0 60000 65536"/>
                <a:gd name="T15" fmla="*/ 0 60000 65536"/>
                <a:gd name="T16" fmla="*/ 0 60000 65536"/>
                <a:gd name="T17" fmla="*/ 0 60000 65536"/>
                <a:gd name="T18" fmla="*/ 0 w 159"/>
                <a:gd name="T19" fmla="*/ 0 h 96"/>
                <a:gd name="T20" fmla="*/ 159 w 159"/>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59" h="96">
                  <a:moveTo>
                    <a:pt x="3" y="3"/>
                  </a:moveTo>
                  <a:lnTo>
                    <a:pt x="159" y="96"/>
                  </a:lnTo>
                  <a:lnTo>
                    <a:pt x="8" y="36"/>
                  </a:lnTo>
                  <a:lnTo>
                    <a:pt x="0" y="0"/>
                  </a:lnTo>
                  <a:lnTo>
                    <a:pt x="3" y="3"/>
                  </a:lnTo>
                  <a:close/>
                </a:path>
              </a:pathLst>
            </a:custGeom>
            <a:solidFill>
              <a:srgbClr val="800080"/>
            </a:solidFill>
            <a:ln w="9360">
              <a:solidFill>
                <a:srgbClr val="000000"/>
              </a:solidFill>
              <a:round/>
              <a:headEnd/>
              <a:tailEnd/>
            </a:ln>
          </p:spPr>
          <p:txBody>
            <a:bodyPr wrap="none" anchor="ctr"/>
            <a:lstStyle/>
            <a:p>
              <a:endParaRPr lang="pl-PL"/>
            </a:p>
          </p:txBody>
        </p:sp>
        <p:sp>
          <p:nvSpPr>
            <p:cNvPr id="3146" name="Freeform 58"/>
            <p:cNvSpPr>
              <a:spLocks noChangeArrowheads="1"/>
            </p:cNvSpPr>
            <p:nvPr/>
          </p:nvSpPr>
          <p:spPr bwMode="auto">
            <a:xfrm>
              <a:off x="2908301" y="4975225"/>
              <a:ext cx="150813" cy="106363"/>
            </a:xfrm>
            <a:custGeom>
              <a:avLst/>
              <a:gdLst>
                <a:gd name="T0" fmla="*/ 150813 w 527"/>
                <a:gd name="T1" fmla="*/ 0 h 492"/>
                <a:gd name="T2" fmla="*/ 55517 w 527"/>
                <a:gd name="T3" fmla="*/ 92960 h 492"/>
                <a:gd name="T4" fmla="*/ 0 w 527"/>
                <a:gd name="T5" fmla="*/ 106363 h 492"/>
                <a:gd name="T6" fmla="*/ 9730 w 527"/>
                <a:gd name="T7" fmla="*/ 106363 h 492"/>
                <a:gd name="T8" fmla="*/ 0 60000 65536"/>
                <a:gd name="T9" fmla="*/ 0 60000 65536"/>
                <a:gd name="T10" fmla="*/ 0 60000 65536"/>
                <a:gd name="T11" fmla="*/ 0 60000 65536"/>
                <a:gd name="T12" fmla="*/ 0 w 527"/>
                <a:gd name="T13" fmla="*/ 0 h 492"/>
                <a:gd name="T14" fmla="*/ 527 w 527"/>
                <a:gd name="T15" fmla="*/ 492 h 492"/>
              </a:gdLst>
              <a:ahLst/>
              <a:cxnLst>
                <a:cxn ang="T8">
                  <a:pos x="T0" y="T1"/>
                </a:cxn>
                <a:cxn ang="T9">
                  <a:pos x="T2" y="T3"/>
                </a:cxn>
                <a:cxn ang="T10">
                  <a:pos x="T4" y="T5"/>
                </a:cxn>
                <a:cxn ang="T11">
                  <a:pos x="T6" y="T7"/>
                </a:cxn>
              </a:cxnLst>
              <a:rect l="T12" t="T13" r="T14" b="T15"/>
              <a:pathLst>
                <a:path w="527" h="492">
                  <a:moveTo>
                    <a:pt x="527" y="0"/>
                  </a:moveTo>
                  <a:lnTo>
                    <a:pt x="194" y="430"/>
                  </a:lnTo>
                  <a:lnTo>
                    <a:pt x="0" y="492"/>
                  </a:lnTo>
                  <a:lnTo>
                    <a:pt x="34" y="492"/>
                  </a:lnTo>
                </a:path>
              </a:pathLst>
            </a:custGeom>
            <a:solidFill>
              <a:srgbClr val="800080"/>
            </a:solidFill>
            <a:ln w="9360">
              <a:solidFill>
                <a:srgbClr val="000000"/>
              </a:solidFill>
              <a:round/>
              <a:headEnd/>
              <a:tailEnd/>
            </a:ln>
          </p:spPr>
          <p:txBody>
            <a:bodyPr wrap="none" anchor="ctr"/>
            <a:lstStyle/>
            <a:p>
              <a:endParaRPr lang="pl-PL"/>
            </a:p>
          </p:txBody>
        </p:sp>
        <p:sp>
          <p:nvSpPr>
            <p:cNvPr id="3147" name="Freeform 59"/>
            <p:cNvSpPr>
              <a:spLocks noChangeArrowheads="1"/>
            </p:cNvSpPr>
            <p:nvPr/>
          </p:nvSpPr>
          <p:spPr bwMode="auto">
            <a:xfrm>
              <a:off x="2640013" y="5405438"/>
              <a:ext cx="382588" cy="341313"/>
            </a:xfrm>
            <a:custGeom>
              <a:avLst/>
              <a:gdLst>
                <a:gd name="T0" fmla="*/ 336723 w 1343"/>
                <a:gd name="T1" fmla="*/ 0 h 1547"/>
                <a:gd name="T2" fmla="*/ 354955 w 1343"/>
                <a:gd name="T3" fmla="*/ 45008 h 1547"/>
                <a:gd name="T4" fmla="*/ 332165 w 1343"/>
                <a:gd name="T5" fmla="*/ 41920 h 1547"/>
                <a:gd name="T6" fmla="*/ 345269 w 1343"/>
                <a:gd name="T7" fmla="*/ 59790 h 1547"/>
                <a:gd name="T8" fmla="*/ 309375 w 1343"/>
                <a:gd name="T9" fmla="*/ 52510 h 1547"/>
                <a:gd name="T10" fmla="*/ 195140 w 1343"/>
                <a:gd name="T11" fmla="*/ 48759 h 1547"/>
                <a:gd name="T12" fmla="*/ 72643 w 1343"/>
                <a:gd name="T13" fmla="*/ 23828 h 1547"/>
                <a:gd name="T14" fmla="*/ 22790 w 1343"/>
                <a:gd name="T15" fmla="*/ 9928 h 1547"/>
                <a:gd name="T16" fmla="*/ 0 w 1343"/>
                <a:gd name="T17" fmla="*/ 23828 h 1547"/>
                <a:gd name="T18" fmla="*/ 17662 w 1343"/>
                <a:gd name="T19" fmla="*/ 48759 h 1547"/>
                <a:gd name="T20" fmla="*/ 113381 w 1343"/>
                <a:gd name="T21" fmla="*/ 133701 h 1547"/>
                <a:gd name="T22" fmla="*/ 204826 w 1343"/>
                <a:gd name="T23" fmla="*/ 228792 h 1547"/>
                <a:gd name="T24" fmla="*/ 227616 w 1343"/>
                <a:gd name="T25" fmla="*/ 309984 h 1547"/>
                <a:gd name="T26" fmla="*/ 300259 w 1343"/>
                <a:gd name="T27" fmla="*/ 341313 h 1547"/>
                <a:gd name="T28" fmla="*/ 341281 w 1343"/>
                <a:gd name="T29" fmla="*/ 302482 h 1547"/>
                <a:gd name="T30" fmla="*/ 359228 w 1343"/>
                <a:gd name="T31" fmla="*/ 232543 h 1547"/>
                <a:gd name="T32" fmla="*/ 382588 w 1343"/>
                <a:gd name="T33" fmla="*/ 193712 h 1547"/>
                <a:gd name="T34" fmla="*/ 372617 w 1343"/>
                <a:gd name="T35" fmla="*/ 108549 h 1547"/>
                <a:gd name="T36" fmla="*/ 350112 w 1343"/>
                <a:gd name="T37" fmla="*/ 59790 h 1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3"/>
                <a:gd name="T58" fmla="*/ 0 h 1547"/>
                <a:gd name="T59" fmla="*/ 1343 w 1343"/>
                <a:gd name="T60" fmla="*/ 1547 h 1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3" h="1547">
                  <a:moveTo>
                    <a:pt x="1182" y="0"/>
                  </a:moveTo>
                  <a:lnTo>
                    <a:pt x="1246" y="204"/>
                  </a:lnTo>
                  <a:lnTo>
                    <a:pt x="1166" y="190"/>
                  </a:lnTo>
                  <a:lnTo>
                    <a:pt x="1212" y="271"/>
                  </a:lnTo>
                  <a:lnTo>
                    <a:pt x="1086" y="238"/>
                  </a:lnTo>
                  <a:lnTo>
                    <a:pt x="685" y="221"/>
                  </a:lnTo>
                  <a:lnTo>
                    <a:pt x="255" y="108"/>
                  </a:lnTo>
                  <a:lnTo>
                    <a:pt x="80" y="45"/>
                  </a:lnTo>
                  <a:lnTo>
                    <a:pt x="0" y="108"/>
                  </a:lnTo>
                  <a:lnTo>
                    <a:pt x="62" y="221"/>
                  </a:lnTo>
                  <a:lnTo>
                    <a:pt x="398" y="606"/>
                  </a:lnTo>
                  <a:lnTo>
                    <a:pt x="719" y="1037"/>
                  </a:lnTo>
                  <a:lnTo>
                    <a:pt x="799" y="1405"/>
                  </a:lnTo>
                  <a:lnTo>
                    <a:pt x="1054" y="1547"/>
                  </a:lnTo>
                  <a:lnTo>
                    <a:pt x="1198" y="1371"/>
                  </a:lnTo>
                  <a:lnTo>
                    <a:pt x="1261" y="1054"/>
                  </a:lnTo>
                  <a:lnTo>
                    <a:pt x="1343" y="878"/>
                  </a:lnTo>
                  <a:lnTo>
                    <a:pt x="1308" y="492"/>
                  </a:lnTo>
                  <a:lnTo>
                    <a:pt x="1229" y="271"/>
                  </a:lnTo>
                </a:path>
              </a:pathLst>
            </a:custGeom>
            <a:solidFill>
              <a:srgbClr val="800080"/>
            </a:solidFill>
            <a:ln w="9360">
              <a:solidFill>
                <a:srgbClr val="000000"/>
              </a:solidFill>
              <a:round/>
              <a:headEnd/>
              <a:tailEnd/>
            </a:ln>
          </p:spPr>
          <p:txBody>
            <a:bodyPr wrap="none" anchor="ctr"/>
            <a:lstStyle/>
            <a:p>
              <a:endParaRPr lang="pl-PL"/>
            </a:p>
          </p:txBody>
        </p:sp>
        <p:sp>
          <p:nvSpPr>
            <p:cNvPr id="3148" name="Freeform 60"/>
            <p:cNvSpPr>
              <a:spLocks noChangeArrowheads="1"/>
            </p:cNvSpPr>
            <p:nvPr/>
          </p:nvSpPr>
          <p:spPr bwMode="auto">
            <a:xfrm>
              <a:off x="2924176" y="5743575"/>
              <a:ext cx="7938" cy="30163"/>
            </a:xfrm>
            <a:custGeom>
              <a:avLst/>
              <a:gdLst>
                <a:gd name="T0" fmla="*/ 7938 w 32"/>
                <a:gd name="T1" fmla="*/ 0 h 132"/>
                <a:gd name="T2" fmla="*/ 7938 w 32"/>
                <a:gd name="T3" fmla="*/ 26050 h 132"/>
                <a:gd name="T4" fmla="*/ 0 w 32"/>
                <a:gd name="T5" fmla="*/ 30163 h 132"/>
                <a:gd name="T6" fmla="*/ 0 60000 65536"/>
                <a:gd name="T7" fmla="*/ 0 60000 65536"/>
                <a:gd name="T8" fmla="*/ 0 60000 65536"/>
                <a:gd name="T9" fmla="*/ 0 w 32"/>
                <a:gd name="T10" fmla="*/ 0 h 132"/>
                <a:gd name="T11" fmla="*/ 32 w 32"/>
                <a:gd name="T12" fmla="*/ 132 h 132"/>
              </a:gdLst>
              <a:ahLst/>
              <a:cxnLst>
                <a:cxn ang="T6">
                  <a:pos x="T0" y="T1"/>
                </a:cxn>
                <a:cxn ang="T7">
                  <a:pos x="T2" y="T3"/>
                </a:cxn>
                <a:cxn ang="T8">
                  <a:pos x="T4" y="T5"/>
                </a:cxn>
              </a:cxnLst>
              <a:rect l="T9" t="T10" r="T11" b="T12"/>
              <a:pathLst>
                <a:path w="32" h="132">
                  <a:moveTo>
                    <a:pt x="32" y="0"/>
                  </a:moveTo>
                  <a:lnTo>
                    <a:pt x="32" y="114"/>
                  </a:lnTo>
                  <a:lnTo>
                    <a:pt x="0" y="132"/>
                  </a:lnTo>
                </a:path>
              </a:pathLst>
            </a:custGeom>
            <a:solidFill>
              <a:srgbClr val="800080"/>
            </a:solidFill>
            <a:ln w="9360">
              <a:solidFill>
                <a:srgbClr val="000000"/>
              </a:solidFill>
              <a:round/>
              <a:headEnd/>
              <a:tailEnd/>
            </a:ln>
          </p:spPr>
          <p:txBody>
            <a:bodyPr wrap="none" anchor="ctr"/>
            <a:lstStyle/>
            <a:p>
              <a:endParaRPr lang="pl-PL"/>
            </a:p>
          </p:txBody>
        </p:sp>
        <p:sp>
          <p:nvSpPr>
            <p:cNvPr id="3149" name="Freeform 61"/>
            <p:cNvSpPr>
              <a:spLocks noChangeArrowheads="1"/>
            </p:cNvSpPr>
            <p:nvPr/>
          </p:nvSpPr>
          <p:spPr bwMode="auto">
            <a:xfrm>
              <a:off x="3135313" y="5805488"/>
              <a:ext cx="198438" cy="25400"/>
            </a:xfrm>
            <a:custGeom>
              <a:avLst/>
              <a:gdLst>
                <a:gd name="T0" fmla="*/ 0 w 703"/>
                <a:gd name="T1" fmla="*/ 25400 h 113"/>
                <a:gd name="T2" fmla="*/ 71980 w 703"/>
                <a:gd name="T3" fmla="*/ 3821 h 113"/>
                <a:gd name="T4" fmla="*/ 198438 w 703"/>
                <a:gd name="T5" fmla="*/ 0 h 113"/>
                <a:gd name="T6" fmla="*/ 0 60000 65536"/>
                <a:gd name="T7" fmla="*/ 0 60000 65536"/>
                <a:gd name="T8" fmla="*/ 0 60000 65536"/>
                <a:gd name="T9" fmla="*/ 0 w 703"/>
                <a:gd name="T10" fmla="*/ 0 h 113"/>
                <a:gd name="T11" fmla="*/ 703 w 703"/>
                <a:gd name="T12" fmla="*/ 113 h 113"/>
              </a:gdLst>
              <a:ahLst/>
              <a:cxnLst>
                <a:cxn ang="T6">
                  <a:pos x="T0" y="T1"/>
                </a:cxn>
                <a:cxn ang="T7">
                  <a:pos x="T2" y="T3"/>
                </a:cxn>
                <a:cxn ang="T8">
                  <a:pos x="T4" y="T5"/>
                </a:cxn>
              </a:cxnLst>
              <a:rect l="T9" t="T10" r="T11" b="T12"/>
              <a:pathLst>
                <a:path w="703" h="113">
                  <a:moveTo>
                    <a:pt x="0" y="113"/>
                  </a:moveTo>
                  <a:lnTo>
                    <a:pt x="255" y="17"/>
                  </a:lnTo>
                  <a:lnTo>
                    <a:pt x="703" y="0"/>
                  </a:lnTo>
                </a:path>
              </a:pathLst>
            </a:custGeom>
            <a:solidFill>
              <a:srgbClr val="800080"/>
            </a:solidFill>
            <a:ln w="9360">
              <a:solidFill>
                <a:srgbClr val="000000"/>
              </a:solidFill>
              <a:round/>
              <a:headEnd/>
              <a:tailEnd/>
            </a:ln>
          </p:spPr>
          <p:txBody>
            <a:bodyPr wrap="none" anchor="ctr"/>
            <a:lstStyle/>
            <a:p>
              <a:endParaRPr lang="pl-PL"/>
            </a:p>
          </p:txBody>
        </p:sp>
        <p:sp>
          <p:nvSpPr>
            <p:cNvPr id="3150" name="Freeform 62"/>
            <p:cNvSpPr>
              <a:spLocks noChangeArrowheads="1"/>
            </p:cNvSpPr>
            <p:nvPr/>
          </p:nvSpPr>
          <p:spPr bwMode="auto">
            <a:xfrm>
              <a:off x="2530476" y="5308600"/>
              <a:ext cx="301625" cy="101600"/>
            </a:xfrm>
            <a:custGeom>
              <a:avLst/>
              <a:gdLst>
                <a:gd name="T0" fmla="*/ 0 w 1054"/>
                <a:gd name="T1" fmla="*/ 101600 h 449"/>
                <a:gd name="T2" fmla="*/ 36630 w 1054"/>
                <a:gd name="T3" fmla="*/ 76709 h 449"/>
                <a:gd name="T4" fmla="*/ 86710 w 1054"/>
                <a:gd name="T5" fmla="*/ 73089 h 449"/>
                <a:gd name="T6" fmla="*/ 86710 w 1054"/>
                <a:gd name="T7" fmla="*/ 54986 h 449"/>
                <a:gd name="T8" fmla="*/ 246394 w 1054"/>
                <a:gd name="T9" fmla="*/ 29416 h 449"/>
                <a:gd name="T10" fmla="*/ 287603 w 1054"/>
                <a:gd name="T11" fmla="*/ 3847 h 449"/>
                <a:gd name="T12" fmla="*/ 301625 w 1054"/>
                <a:gd name="T13" fmla="*/ 0 h 449"/>
                <a:gd name="T14" fmla="*/ 0 60000 65536"/>
                <a:gd name="T15" fmla="*/ 0 60000 65536"/>
                <a:gd name="T16" fmla="*/ 0 60000 65536"/>
                <a:gd name="T17" fmla="*/ 0 60000 65536"/>
                <a:gd name="T18" fmla="*/ 0 60000 65536"/>
                <a:gd name="T19" fmla="*/ 0 60000 65536"/>
                <a:gd name="T20" fmla="*/ 0 60000 65536"/>
                <a:gd name="T21" fmla="*/ 0 w 1054"/>
                <a:gd name="T22" fmla="*/ 0 h 449"/>
                <a:gd name="T23" fmla="*/ 1054 w 1054"/>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4" h="449">
                  <a:moveTo>
                    <a:pt x="0" y="449"/>
                  </a:moveTo>
                  <a:lnTo>
                    <a:pt x="128" y="339"/>
                  </a:lnTo>
                  <a:lnTo>
                    <a:pt x="303" y="323"/>
                  </a:lnTo>
                  <a:lnTo>
                    <a:pt x="303" y="243"/>
                  </a:lnTo>
                  <a:lnTo>
                    <a:pt x="861" y="130"/>
                  </a:lnTo>
                  <a:lnTo>
                    <a:pt x="1005" y="17"/>
                  </a:lnTo>
                  <a:lnTo>
                    <a:pt x="1054" y="0"/>
                  </a:lnTo>
                </a:path>
              </a:pathLst>
            </a:custGeom>
            <a:solidFill>
              <a:srgbClr val="800080"/>
            </a:solidFill>
            <a:ln w="9360">
              <a:solidFill>
                <a:srgbClr val="000000"/>
              </a:solidFill>
              <a:round/>
              <a:headEnd/>
              <a:tailEnd/>
            </a:ln>
          </p:spPr>
          <p:txBody>
            <a:bodyPr wrap="none" anchor="ctr"/>
            <a:lstStyle/>
            <a:p>
              <a:endParaRPr lang="pl-PL"/>
            </a:p>
          </p:txBody>
        </p:sp>
        <p:sp>
          <p:nvSpPr>
            <p:cNvPr id="3151" name="Freeform 63"/>
            <p:cNvSpPr>
              <a:spLocks noChangeArrowheads="1"/>
            </p:cNvSpPr>
            <p:nvPr/>
          </p:nvSpPr>
          <p:spPr bwMode="auto">
            <a:xfrm>
              <a:off x="1042988" y="5673725"/>
              <a:ext cx="42863" cy="19050"/>
            </a:xfrm>
            <a:custGeom>
              <a:avLst/>
              <a:gdLst>
                <a:gd name="T0" fmla="*/ 42863 w 145"/>
                <a:gd name="T1" fmla="*/ 2476 h 100"/>
                <a:gd name="T2" fmla="*/ 34290 w 145"/>
                <a:gd name="T3" fmla="*/ 0 h 100"/>
                <a:gd name="T4" fmla="*/ 20988 w 145"/>
                <a:gd name="T5" fmla="*/ 191 h 100"/>
                <a:gd name="T6" fmla="*/ 13894 w 145"/>
                <a:gd name="T7" fmla="*/ 2096 h 100"/>
                <a:gd name="T8" fmla="*/ 13894 w 145"/>
                <a:gd name="T9" fmla="*/ 6477 h 100"/>
                <a:gd name="T10" fmla="*/ 9164 w 145"/>
                <a:gd name="T11" fmla="*/ 6096 h 100"/>
                <a:gd name="T12" fmla="*/ 4434 w 145"/>
                <a:gd name="T13" fmla="*/ 8001 h 100"/>
                <a:gd name="T14" fmla="*/ 0 w 145"/>
                <a:gd name="T15" fmla="*/ 12001 h 100"/>
                <a:gd name="T16" fmla="*/ 5617 w 145"/>
                <a:gd name="T17" fmla="*/ 14288 h 100"/>
                <a:gd name="T18" fmla="*/ 10937 w 145"/>
                <a:gd name="T19" fmla="*/ 15050 h 100"/>
                <a:gd name="T20" fmla="*/ 13598 w 145"/>
                <a:gd name="T21" fmla="*/ 17717 h 100"/>
                <a:gd name="T22" fmla="*/ 17145 w 145"/>
                <a:gd name="T23" fmla="*/ 19050 h 100"/>
                <a:gd name="T24" fmla="*/ 19214 w 145"/>
                <a:gd name="T25" fmla="*/ 16764 h 100"/>
                <a:gd name="T26" fmla="*/ 23057 w 145"/>
                <a:gd name="T27" fmla="*/ 12383 h 100"/>
                <a:gd name="T28" fmla="*/ 30152 w 145"/>
                <a:gd name="T29" fmla="*/ 12001 h 100"/>
                <a:gd name="T30" fmla="*/ 37838 w 145"/>
                <a:gd name="T31" fmla="*/ 8954 h 100"/>
                <a:gd name="T32" fmla="*/ 42863 w 145"/>
                <a:gd name="T33" fmla="*/ 6096 h 100"/>
                <a:gd name="T34" fmla="*/ 42863 w 145"/>
                <a:gd name="T35" fmla="*/ 2476 h 100"/>
                <a:gd name="T36" fmla="*/ 42863 w 145"/>
                <a:gd name="T37" fmla="*/ 2476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100"/>
                <a:gd name="T59" fmla="*/ 145 w 145"/>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100">
                  <a:moveTo>
                    <a:pt x="145" y="13"/>
                  </a:moveTo>
                  <a:lnTo>
                    <a:pt x="116" y="0"/>
                  </a:lnTo>
                  <a:lnTo>
                    <a:pt x="71" y="1"/>
                  </a:lnTo>
                  <a:lnTo>
                    <a:pt x="47" y="11"/>
                  </a:lnTo>
                  <a:lnTo>
                    <a:pt x="47" y="34"/>
                  </a:lnTo>
                  <a:lnTo>
                    <a:pt x="31" y="32"/>
                  </a:lnTo>
                  <a:lnTo>
                    <a:pt x="15" y="42"/>
                  </a:lnTo>
                  <a:lnTo>
                    <a:pt x="0" y="63"/>
                  </a:lnTo>
                  <a:lnTo>
                    <a:pt x="19" y="75"/>
                  </a:lnTo>
                  <a:lnTo>
                    <a:pt x="37" y="79"/>
                  </a:lnTo>
                  <a:lnTo>
                    <a:pt x="46" y="93"/>
                  </a:lnTo>
                  <a:lnTo>
                    <a:pt x="58" y="100"/>
                  </a:lnTo>
                  <a:lnTo>
                    <a:pt x="65" y="88"/>
                  </a:lnTo>
                  <a:lnTo>
                    <a:pt x="78" y="65"/>
                  </a:lnTo>
                  <a:lnTo>
                    <a:pt x="102" y="63"/>
                  </a:lnTo>
                  <a:lnTo>
                    <a:pt x="128" y="47"/>
                  </a:lnTo>
                  <a:lnTo>
                    <a:pt x="145" y="32"/>
                  </a:lnTo>
                  <a:lnTo>
                    <a:pt x="145" y="13"/>
                  </a:lnTo>
                  <a:close/>
                </a:path>
              </a:pathLst>
            </a:custGeom>
            <a:solidFill>
              <a:srgbClr val="000000"/>
            </a:solidFill>
            <a:ln w="1440">
              <a:solidFill>
                <a:srgbClr val="000000"/>
              </a:solidFill>
              <a:round/>
              <a:headEnd/>
              <a:tailEnd/>
            </a:ln>
          </p:spPr>
          <p:txBody>
            <a:bodyPr wrap="none" anchor="ctr"/>
            <a:lstStyle/>
            <a:p>
              <a:endParaRPr lang="pl-PL"/>
            </a:p>
          </p:txBody>
        </p:sp>
        <p:sp>
          <p:nvSpPr>
            <p:cNvPr id="3152" name="Freeform 64"/>
            <p:cNvSpPr>
              <a:spLocks noChangeArrowheads="1"/>
            </p:cNvSpPr>
            <p:nvPr/>
          </p:nvSpPr>
          <p:spPr bwMode="auto">
            <a:xfrm>
              <a:off x="1042988" y="5700713"/>
              <a:ext cx="39688" cy="28575"/>
            </a:xfrm>
            <a:custGeom>
              <a:avLst/>
              <a:gdLst>
                <a:gd name="T0" fmla="*/ 15542 w 143"/>
                <a:gd name="T1" fmla="*/ 0 h 135"/>
                <a:gd name="T2" fmla="*/ 12489 w 143"/>
                <a:gd name="T3" fmla="*/ 847 h 135"/>
                <a:gd name="T4" fmla="*/ 3886 w 143"/>
                <a:gd name="T5" fmla="*/ 3387 h 135"/>
                <a:gd name="T6" fmla="*/ 0 w 143"/>
                <a:gd name="T7" fmla="*/ 5292 h 135"/>
                <a:gd name="T8" fmla="*/ 833 w 143"/>
                <a:gd name="T9" fmla="*/ 11007 h 135"/>
                <a:gd name="T10" fmla="*/ 7216 w 143"/>
                <a:gd name="T11" fmla="*/ 12700 h 135"/>
                <a:gd name="T12" fmla="*/ 12489 w 143"/>
                <a:gd name="T13" fmla="*/ 12700 h 135"/>
                <a:gd name="T14" fmla="*/ 18595 w 143"/>
                <a:gd name="T15" fmla="*/ 16933 h 135"/>
                <a:gd name="T16" fmla="*/ 29974 w 143"/>
                <a:gd name="T17" fmla="*/ 23918 h 135"/>
                <a:gd name="T18" fmla="*/ 36635 w 143"/>
                <a:gd name="T19" fmla="*/ 28575 h 135"/>
                <a:gd name="T20" fmla="*/ 39688 w 143"/>
                <a:gd name="T21" fmla="*/ 24553 h 135"/>
                <a:gd name="T22" fmla="*/ 34970 w 143"/>
                <a:gd name="T23" fmla="*/ 19685 h 135"/>
                <a:gd name="T24" fmla="*/ 29142 w 143"/>
                <a:gd name="T25" fmla="*/ 17992 h 135"/>
                <a:gd name="T26" fmla="*/ 25811 w 143"/>
                <a:gd name="T27" fmla="*/ 11430 h 135"/>
                <a:gd name="T28" fmla="*/ 22758 w 143"/>
                <a:gd name="T29" fmla="*/ 6773 h 135"/>
                <a:gd name="T30" fmla="*/ 17207 w 143"/>
                <a:gd name="T31" fmla="*/ 4233 h 135"/>
                <a:gd name="T32" fmla="*/ 17762 w 143"/>
                <a:gd name="T33" fmla="*/ 1270 h 135"/>
                <a:gd name="T34" fmla="*/ 15542 w 143"/>
                <a:gd name="T35" fmla="*/ 0 h 135"/>
                <a:gd name="T36" fmla="*/ 15542 w 143"/>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135"/>
                <a:gd name="T59" fmla="*/ 143 w 143"/>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135">
                  <a:moveTo>
                    <a:pt x="56" y="0"/>
                  </a:moveTo>
                  <a:lnTo>
                    <a:pt x="45" y="4"/>
                  </a:lnTo>
                  <a:lnTo>
                    <a:pt x="14" y="16"/>
                  </a:lnTo>
                  <a:lnTo>
                    <a:pt x="0" y="25"/>
                  </a:lnTo>
                  <a:lnTo>
                    <a:pt x="3" y="52"/>
                  </a:lnTo>
                  <a:lnTo>
                    <a:pt x="26" y="60"/>
                  </a:lnTo>
                  <a:lnTo>
                    <a:pt x="45" y="60"/>
                  </a:lnTo>
                  <a:lnTo>
                    <a:pt x="67" y="80"/>
                  </a:lnTo>
                  <a:lnTo>
                    <a:pt x="108" y="113"/>
                  </a:lnTo>
                  <a:lnTo>
                    <a:pt x="132" y="135"/>
                  </a:lnTo>
                  <a:lnTo>
                    <a:pt x="143" y="116"/>
                  </a:lnTo>
                  <a:lnTo>
                    <a:pt x="126" y="93"/>
                  </a:lnTo>
                  <a:lnTo>
                    <a:pt x="105" y="85"/>
                  </a:lnTo>
                  <a:lnTo>
                    <a:pt x="93" y="54"/>
                  </a:lnTo>
                  <a:lnTo>
                    <a:pt x="82" y="32"/>
                  </a:lnTo>
                  <a:lnTo>
                    <a:pt x="62" y="20"/>
                  </a:lnTo>
                  <a:lnTo>
                    <a:pt x="64" y="6"/>
                  </a:lnTo>
                  <a:lnTo>
                    <a:pt x="56" y="0"/>
                  </a:lnTo>
                  <a:close/>
                </a:path>
              </a:pathLst>
            </a:custGeom>
            <a:solidFill>
              <a:srgbClr val="000000"/>
            </a:solidFill>
            <a:ln w="1440">
              <a:solidFill>
                <a:srgbClr val="000000"/>
              </a:solidFill>
              <a:round/>
              <a:headEnd/>
              <a:tailEnd/>
            </a:ln>
          </p:spPr>
          <p:txBody>
            <a:bodyPr wrap="none" anchor="ctr"/>
            <a:lstStyle/>
            <a:p>
              <a:endParaRPr lang="pl-PL"/>
            </a:p>
          </p:txBody>
        </p:sp>
        <p:sp>
          <p:nvSpPr>
            <p:cNvPr id="3153" name="Freeform 65"/>
            <p:cNvSpPr>
              <a:spLocks/>
            </p:cNvSpPr>
            <p:nvPr/>
          </p:nvSpPr>
          <p:spPr bwMode="auto">
            <a:xfrm>
              <a:off x="2909888" y="4964113"/>
              <a:ext cx="487363" cy="254000"/>
            </a:xfrm>
            <a:custGeom>
              <a:avLst/>
              <a:gdLst>
                <a:gd name="T0" fmla="*/ 136008 w 344"/>
                <a:gd name="T1" fmla="*/ 19792 h 231"/>
                <a:gd name="T2" fmla="*/ 79338 w 344"/>
                <a:gd name="T3" fmla="*/ 79169 h 231"/>
                <a:gd name="T4" fmla="*/ 46753 w 344"/>
                <a:gd name="T5" fmla="*/ 105558 h 231"/>
                <a:gd name="T6" fmla="*/ 34002 w 344"/>
                <a:gd name="T7" fmla="*/ 115455 h 231"/>
                <a:gd name="T8" fmla="*/ 8501 w 344"/>
                <a:gd name="T9" fmla="*/ 122052 h 231"/>
                <a:gd name="T10" fmla="*/ 42503 w 344"/>
                <a:gd name="T11" fmla="*/ 234208 h 231"/>
                <a:gd name="T12" fmla="*/ 93506 w 344"/>
                <a:gd name="T13" fmla="*/ 239706 h 231"/>
                <a:gd name="T14" fmla="*/ 121841 w 344"/>
                <a:gd name="T15" fmla="*/ 249602 h 231"/>
                <a:gd name="T16" fmla="*/ 155843 w 344"/>
                <a:gd name="T17" fmla="*/ 201221 h 231"/>
                <a:gd name="T18" fmla="*/ 276267 w 344"/>
                <a:gd name="T19" fmla="*/ 194623 h 231"/>
                <a:gd name="T20" fmla="*/ 306019 w 344"/>
                <a:gd name="T21" fmla="*/ 178130 h 231"/>
                <a:gd name="T22" fmla="*/ 331520 w 344"/>
                <a:gd name="T23" fmla="*/ 171532 h 231"/>
                <a:gd name="T24" fmla="*/ 395274 w 344"/>
                <a:gd name="T25" fmla="*/ 161636 h 231"/>
                <a:gd name="T26" fmla="*/ 420776 w 344"/>
                <a:gd name="T27" fmla="*/ 184727 h 231"/>
                <a:gd name="T28" fmla="*/ 484529 w 344"/>
                <a:gd name="T29" fmla="*/ 130848 h 231"/>
                <a:gd name="T30" fmla="*/ 437777 w 344"/>
                <a:gd name="T31" fmla="*/ 62675 h 231"/>
                <a:gd name="T32" fmla="*/ 323020 w 344"/>
                <a:gd name="T33" fmla="*/ 82468 h 231"/>
                <a:gd name="T34" fmla="*/ 215346 w 344"/>
                <a:gd name="T35" fmla="*/ 62675 h 231"/>
                <a:gd name="T36" fmla="*/ 157260 w 344"/>
                <a:gd name="T37" fmla="*/ 6597 h 231"/>
                <a:gd name="T38" fmla="*/ 136008 w 344"/>
                <a:gd name="T39" fmla="*/ 19792 h 2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4"/>
                <a:gd name="T61" fmla="*/ 0 h 231"/>
                <a:gd name="T62" fmla="*/ 344 w 344"/>
                <a:gd name="T63" fmla="*/ 231 h 2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4" h="231">
                  <a:moveTo>
                    <a:pt x="96" y="18"/>
                  </a:moveTo>
                  <a:cubicBezTo>
                    <a:pt x="69" y="27"/>
                    <a:pt x="78" y="65"/>
                    <a:pt x="56" y="72"/>
                  </a:cubicBezTo>
                  <a:cubicBezTo>
                    <a:pt x="39" y="105"/>
                    <a:pt x="62" y="83"/>
                    <a:pt x="33" y="96"/>
                  </a:cubicBezTo>
                  <a:cubicBezTo>
                    <a:pt x="29" y="98"/>
                    <a:pt x="28" y="103"/>
                    <a:pt x="24" y="105"/>
                  </a:cubicBezTo>
                  <a:cubicBezTo>
                    <a:pt x="18" y="108"/>
                    <a:pt x="6" y="111"/>
                    <a:pt x="6" y="111"/>
                  </a:cubicBezTo>
                  <a:cubicBezTo>
                    <a:pt x="0" y="128"/>
                    <a:pt x="9" y="196"/>
                    <a:pt x="30" y="213"/>
                  </a:cubicBezTo>
                  <a:cubicBezTo>
                    <a:pt x="42" y="222"/>
                    <a:pt x="51" y="217"/>
                    <a:pt x="66" y="218"/>
                  </a:cubicBezTo>
                  <a:cubicBezTo>
                    <a:pt x="73" y="217"/>
                    <a:pt x="80" y="231"/>
                    <a:pt x="86" y="227"/>
                  </a:cubicBezTo>
                  <a:cubicBezTo>
                    <a:pt x="99" y="219"/>
                    <a:pt x="92" y="197"/>
                    <a:pt x="110" y="183"/>
                  </a:cubicBezTo>
                  <a:cubicBezTo>
                    <a:pt x="140" y="175"/>
                    <a:pt x="164" y="178"/>
                    <a:pt x="195" y="177"/>
                  </a:cubicBezTo>
                  <a:cubicBezTo>
                    <a:pt x="202" y="172"/>
                    <a:pt x="208" y="166"/>
                    <a:pt x="216" y="162"/>
                  </a:cubicBezTo>
                  <a:cubicBezTo>
                    <a:pt x="222" y="159"/>
                    <a:pt x="234" y="156"/>
                    <a:pt x="234" y="156"/>
                  </a:cubicBezTo>
                  <a:cubicBezTo>
                    <a:pt x="250" y="140"/>
                    <a:pt x="257" y="140"/>
                    <a:pt x="279" y="147"/>
                  </a:cubicBezTo>
                  <a:cubicBezTo>
                    <a:pt x="283" y="159"/>
                    <a:pt x="285" y="164"/>
                    <a:pt x="297" y="168"/>
                  </a:cubicBezTo>
                  <a:cubicBezTo>
                    <a:pt x="344" y="164"/>
                    <a:pt x="321" y="152"/>
                    <a:pt x="342" y="119"/>
                  </a:cubicBezTo>
                  <a:cubicBezTo>
                    <a:pt x="339" y="92"/>
                    <a:pt x="337" y="66"/>
                    <a:pt x="309" y="57"/>
                  </a:cubicBezTo>
                  <a:cubicBezTo>
                    <a:pt x="279" y="59"/>
                    <a:pt x="257" y="70"/>
                    <a:pt x="228" y="75"/>
                  </a:cubicBezTo>
                  <a:cubicBezTo>
                    <a:pt x="195" y="73"/>
                    <a:pt x="181" y="67"/>
                    <a:pt x="152" y="57"/>
                  </a:cubicBezTo>
                  <a:cubicBezTo>
                    <a:pt x="141" y="41"/>
                    <a:pt x="127" y="17"/>
                    <a:pt x="111" y="6"/>
                  </a:cubicBezTo>
                  <a:cubicBezTo>
                    <a:pt x="102" y="0"/>
                    <a:pt x="105" y="6"/>
                    <a:pt x="96" y="18"/>
                  </a:cubicBezTo>
                  <a:close/>
                </a:path>
              </a:pathLst>
            </a:custGeom>
            <a:solidFill>
              <a:srgbClr val="C0C0C0"/>
            </a:solidFill>
            <a:ln w="9360">
              <a:solidFill>
                <a:srgbClr val="000000"/>
              </a:solidFill>
              <a:round/>
              <a:headEnd/>
              <a:tailEnd type="triangle" w="med" len="med"/>
            </a:ln>
          </p:spPr>
          <p:txBody>
            <a:bodyPr wrap="none" anchor="ctr"/>
            <a:lstStyle/>
            <a:p>
              <a:endParaRPr lang="pl-PL"/>
            </a:p>
          </p:txBody>
        </p:sp>
        <p:sp>
          <p:nvSpPr>
            <p:cNvPr id="3154" name="Freeform 66"/>
            <p:cNvSpPr>
              <a:spLocks noChangeArrowheads="1"/>
            </p:cNvSpPr>
            <p:nvPr/>
          </p:nvSpPr>
          <p:spPr bwMode="auto">
            <a:xfrm>
              <a:off x="2525713" y="5275263"/>
              <a:ext cx="301625" cy="131763"/>
            </a:xfrm>
            <a:custGeom>
              <a:avLst/>
              <a:gdLst>
                <a:gd name="T0" fmla="*/ 12745 w 213"/>
                <a:gd name="T1" fmla="*/ 131763 h 121"/>
                <a:gd name="T2" fmla="*/ 41066 w 213"/>
                <a:gd name="T3" fmla="*/ 121962 h 121"/>
                <a:gd name="T4" fmla="*/ 92045 w 213"/>
                <a:gd name="T5" fmla="*/ 106717 h 121"/>
                <a:gd name="T6" fmla="*/ 189755 w 213"/>
                <a:gd name="T7" fmla="*/ 82760 h 121"/>
                <a:gd name="T8" fmla="*/ 185506 w 213"/>
                <a:gd name="T9" fmla="*/ 80582 h 121"/>
                <a:gd name="T10" fmla="*/ 210996 w 213"/>
                <a:gd name="T11" fmla="*/ 79493 h 121"/>
                <a:gd name="T12" fmla="*/ 236485 w 213"/>
                <a:gd name="T13" fmla="*/ 76227 h 121"/>
                <a:gd name="T14" fmla="*/ 250646 w 213"/>
                <a:gd name="T15" fmla="*/ 57714 h 121"/>
                <a:gd name="T16" fmla="*/ 244982 w 213"/>
                <a:gd name="T17" fmla="*/ 63159 h 121"/>
                <a:gd name="T18" fmla="*/ 246398 w 213"/>
                <a:gd name="T19" fmla="*/ 57714 h 121"/>
                <a:gd name="T20" fmla="*/ 253478 w 213"/>
                <a:gd name="T21" fmla="*/ 56625 h 121"/>
                <a:gd name="T22" fmla="*/ 283216 w 213"/>
                <a:gd name="T23" fmla="*/ 50092 h 121"/>
                <a:gd name="T24" fmla="*/ 301625 w 213"/>
                <a:gd name="T25" fmla="*/ 38113 h 121"/>
                <a:gd name="T26" fmla="*/ 288880 w 213"/>
                <a:gd name="T27" fmla="*/ 14156 h 121"/>
                <a:gd name="T28" fmla="*/ 261975 w 213"/>
                <a:gd name="T29" fmla="*/ 5445 h 121"/>
                <a:gd name="T30" fmla="*/ 242150 w 213"/>
                <a:gd name="T31" fmla="*/ 11978 h 121"/>
                <a:gd name="T32" fmla="*/ 182674 w 213"/>
                <a:gd name="T33" fmla="*/ 18512 h 121"/>
                <a:gd name="T34" fmla="*/ 89213 w 213"/>
                <a:gd name="T35" fmla="*/ 17423 h 121"/>
                <a:gd name="T36" fmla="*/ 36818 w 213"/>
                <a:gd name="T37" fmla="*/ 11978 h 121"/>
                <a:gd name="T38" fmla="*/ 12745 w 213"/>
                <a:gd name="T39" fmla="*/ 70782 h 121"/>
                <a:gd name="T40" fmla="*/ 0 w 213"/>
                <a:gd name="T41" fmla="*/ 115429 h 121"/>
                <a:gd name="T42" fmla="*/ 12745 w 213"/>
                <a:gd name="T43" fmla="*/ 131763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3"/>
                <a:gd name="T67" fmla="*/ 0 h 121"/>
                <a:gd name="T68" fmla="*/ 213 w 213"/>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3" h="121">
                  <a:moveTo>
                    <a:pt x="9" y="121"/>
                  </a:moveTo>
                  <a:cubicBezTo>
                    <a:pt x="16" y="117"/>
                    <a:pt x="21" y="113"/>
                    <a:pt x="29" y="112"/>
                  </a:cubicBezTo>
                  <a:cubicBezTo>
                    <a:pt x="31" y="101"/>
                    <a:pt x="55" y="100"/>
                    <a:pt x="65" y="98"/>
                  </a:cubicBezTo>
                  <a:cubicBezTo>
                    <a:pt x="86" y="70"/>
                    <a:pt x="86" y="77"/>
                    <a:pt x="134" y="76"/>
                  </a:cubicBezTo>
                  <a:cubicBezTo>
                    <a:pt x="145" y="72"/>
                    <a:pt x="129" y="74"/>
                    <a:pt x="131" y="74"/>
                  </a:cubicBezTo>
                  <a:cubicBezTo>
                    <a:pt x="133" y="74"/>
                    <a:pt x="143" y="74"/>
                    <a:pt x="149" y="73"/>
                  </a:cubicBezTo>
                  <a:cubicBezTo>
                    <a:pt x="155" y="72"/>
                    <a:pt x="167" y="70"/>
                    <a:pt x="167" y="70"/>
                  </a:cubicBezTo>
                  <a:cubicBezTo>
                    <a:pt x="175" y="66"/>
                    <a:pt x="177" y="62"/>
                    <a:pt x="177" y="53"/>
                  </a:cubicBezTo>
                  <a:cubicBezTo>
                    <a:pt x="177" y="51"/>
                    <a:pt x="173" y="56"/>
                    <a:pt x="173" y="58"/>
                  </a:cubicBezTo>
                  <a:cubicBezTo>
                    <a:pt x="173" y="60"/>
                    <a:pt x="173" y="54"/>
                    <a:pt x="174" y="53"/>
                  </a:cubicBezTo>
                  <a:cubicBezTo>
                    <a:pt x="175" y="52"/>
                    <a:pt x="177" y="52"/>
                    <a:pt x="179" y="52"/>
                  </a:cubicBezTo>
                  <a:cubicBezTo>
                    <a:pt x="186" y="46"/>
                    <a:pt x="190" y="47"/>
                    <a:pt x="200" y="46"/>
                  </a:cubicBezTo>
                  <a:cubicBezTo>
                    <a:pt x="208" y="44"/>
                    <a:pt x="209" y="42"/>
                    <a:pt x="213" y="35"/>
                  </a:cubicBezTo>
                  <a:cubicBezTo>
                    <a:pt x="212" y="26"/>
                    <a:pt x="209" y="20"/>
                    <a:pt x="204" y="13"/>
                  </a:cubicBezTo>
                  <a:cubicBezTo>
                    <a:pt x="201" y="0"/>
                    <a:pt x="201" y="4"/>
                    <a:pt x="185" y="5"/>
                  </a:cubicBezTo>
                  <a:cubicBezTo>
                    <a:pt x="180" y="7"/>
                    <a:pt x="177" y="10"/>
                    <a:pt x="171" y="11"/>
                  </a:cubicBezTo>
                  <a:cubicBezTo>
                    <a:pt x="159" y="17"/>
                    <a:pt x="142" y="16"/>
                    <a:pt x="129" y="17"/>
                  </a:cubicBezTo>
                  <a:cubicBezTo>
                    <a:pt x="112" y="26"/>
                    <a:pt x="81" y="20"/>
                    <a:pt x="63" y="16"/>
                  </a:cubicBezTo>
                  <a:cubicBezTo>
                    <a:pt x="54" y="5"/>
                    <a:pt x="41" y="10"/>
                    <a:pt x="26" y="11"/>
                  </a:cubicBezTo>
                  <a:cubicBezTo>
                    <a:pt x="0" y="17"/>
                    <a:pt x="20" y="44"/>
                    <a:pt x="9" y="65"/>
                  </a:cubicBezTo>
                  <a:cubicBezTo>
                    <a:pt x="6" y="78"/>
                    <a:pt x="5" y="94"/>
                    <a:pt x="0" y="106"/>
                  </a:cubicBezTo>
                  <a:cubicBezTo>
                    <a:pt x="2" y="113"/>
                    <a:pt x="11" y="119"/>
                    <a:pt x="9" y="121"/>
                  </a:cubicBezTo>
                  <a:close/>
                </a:path>
              </a:pathLst>
            </a:custGeom>
            <a:solidFill>
              <a:srgbClr val="C0C0C0"/>
            </a:solidFill>
            <a:ln w="9360">
              <a:solidFill>
                <a:srgbClr val="000000"/>
              </a:solidFill>
              <a:round/>
              <a:headEnd/>
              <a:tailEnd/>
            </a:ln>
          </p:spPr>
          <p:txBody>
            <a:bodyPr wrap="none" anchor="ctr"/>
            <a:lstStyle/>
            <a:p>
              <a:endParaRPr lang="pl-PL"/>
            </a:p>
          </p:txBody>
        </p:sp>
        <p:sp>
          <p:nvSpPr>
            <p:cNvPr id="3155" name="Freeform 67"/>
            <p:cNvSpPr>
              <a:spLocks/>
            </p:cNvSpPr>
            <p:nvPr/>
          </p:nvSpPr>
          <p:spPr bwMode="auto">
            <a:xfrm>
              <a:off x="2640013" y="5414963"/>
              <a:ext cx="388938" cy="333375"/>
            </a:xfrm>
            <a:custGeom>
              <a:avLst/>
              <a:gdLst>
                <a:gd name="T0" fmla="*/ 346197 w 273"/>
                <a:gd name="T1" fmla="*/ 0 h 300"/>
                <a:gd name="T2" fmla="*/ 350472 w 273"/>
                <a:gd name="T3" fmla="*/ 30004 h 300"/>
                <a:gd name="T4" fmla="*/ 339074 w 273"/>
                <a:gd name="T5" fmla="*/ 48895 h 300"/>
                <a:gd name="T6" fmla="*/ 333375 w 273"/>
                <a:gd name="T7" fmla="*/ 46672 h 300"/>
                <a:gd name="T8" fmla="*/ 292060 w 273"/>
                <a:gd name="T9" fmla="*/ 42227 h 300"/>
                <a:gd name="T10" fmla="*/ 227949 w 273"/>
                <a:gd name="T11" fmla="*/ 42227 h 300"/>
                <a:gd name="T12" fmla="*/ 158140 w 273"/>
                <a:gd name="T13" fmla="*/ 35560 h 300"/>
                <a:gd name="T14" fmla="*/ 94029 w 273"/>
                <a:gd name="T15" fmla="*/ 22225 h 300"/>
                <a:gd name="T16" fmla="*/ 78357 w 273"/>
                <a:gd name="T17" fmla="*/ 18891 h 300"/>
                <a:gd name="T18" fmla="*/ 76933 w 273"/>
                <a:gd name="T19" fmla="*/ 13335 h 300"/>
                <a:gd name="T20" fmla="*/ 22795 w 273"/>
                <a:gd name="T21" fmla="*/ 8890 h 300"/>
                <a:gd name="T22" fmla="*/ 0 w 273"/>
                <a:gd name="T23" fmla="*/ 15557 h 300"/>
                <a:gd name="T24" fmla="*/ 59837 w 273"/>
                <a:gd name="T25" fmla="*/ 72231 h 300"/>
                <a:gd name="T26" fmla="*/ 99728 w 273"/>
                <a:gd name="T27" fmla="*/ 108902 h 300"/>
                <a:gd name="T28" fmla="*/ 151016 w 273"/>
                <a:gd name="T29" fmla="*/ 156686 h 300"/>
                <a:gd name="T30" fmla="*/ 168112 w 273"/>
                <a:gd name="T31" fmla="*/ 176689 h 300"/>
                <a:gd name="T32" fmla="*/ 180934 w 273"/>
                <a:gd name="T33" fmla="*/ 190024 h 300"/>
                <a:gd name="T34" fmla="*/ 185209 w 273"/>
                <a:gd name="T35" fmla="*/ 198914 h 300"/>
                <a:gd name="T36" fmla="*/ 196606 w 273"/>
                <a:gd name="T37" fmla="*/ 205581 h 300"/>
                <a:gd name="T38" fmla="*/ 209428 w 273"/>
                <a:gd name="T39" fmla="*/ 223361 h 300"/>
                <a:gd name="T40" fmla="*/ 222250 w 273"/>
                <a:gd name="T41" fmla="*/ 260032 h 300"/>
                <a:gd name="T42" fmla="*/ 227949 w 273"/>
                <a:gd name="T43" fmla="*/ 300038 h 300"/>
                <a:gd name="T44" fmla="*/ 269265 w 273"/>
                <a:gd name="T45" fmla="*/ 318929 h 300"/>
                <a:gd name="T46" fmla="*/ 292060 w 273"/>
                <a:gd name="T47" fmla="*/ 333375 h 300"/>
                <a:gd name="T48" fmla="*/ 317704 w 273"/>
                <a:gd name="T49" fmla="*/ 315595 h 300"/>
                <a:gd name="T50" fmla="*/ 341923 w 273"/>
                <a:gd name="T51" fmla="*/ 296704 h 300"/>
                <a:gd name="T52" fmla="*/ 354746 w 273"/>
                <a:gd name="T53" fmla="*/ 238919 h 300"/>
                <a:gd name="T54" fmla="*/ 367568 w 273"/>
                <a:gd name="T55" fmla="*/ 215582 h 300"/>
                <a:gd name="T56" fmla="*/ 388938 w 273"/>
                <a:gd name="T57" fmla="*/ 185579 h 300"/>
                <a:gd name="T58" fmla="*/ 377541 w 273"/>
                <a:gd name="T59" fmla="*/ 136684 h 300"/>
                <a:gd name="T60" fmla="*/ 346197 w 273"/>
                <a:gd name="T61" fmla="*/ 46672 h 300"/>
                <a:gd name="T62" fmla="*/ 346197 w 273"/>
                <a:gd name="T63" fmla="*/ 0 h 3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3"/>
                <a:gd name="T97" fmla="*/ 0 h 300"/>
                <a:gd name="T98" fmla="*/ 273 w 273"/>
                <a:gd name="T99" fmla="*/ 300 h 3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3" h="300">
                  <a:moveTo>
                    <a:pt x="243" y="0"/>
                  </a:moveTo>
                  <a:cubicBezTo>
                    <a:pt x="244" y="13"/>
                    <a:pt x="248" y="14"/>
                    <a:pt x="246" y="27"/>
                  </a:cubicBezTo>
                  <a:cubicBezTo>
                    <a:pt x="237" y="24"/>
                    <a:pt x="237" y="36"/>
                    <a:pt x="238" y="44"/>
                  </a:cubicBezTo>
                  <a:cubicBezTo>
                    <a:pt x="238" y="45"/>
                    <a:pt x="235" y="42"/>
                    <a:pt x="234" y="42"/>
                  </a:cubicBezTo>
                  <a:cubicBezTo>
                    <a:pt x="231" y="41"/>
                    <a:pt x="208" y="38"/>
                    <a:pt x="205" y="38"/>
                  </a:cubicBezTo>
                  <a:cubicBezTo>
                    <a:pt x="174" y="41"/>
                    <a:pt x="217" y="39"/>
                    <a:pt x="160" y="38"/>
                  </a:cubicBezTo>
                  <a:cubicBezTo>
                    <a:pt x="144" y="36"/>
                    <a:pt x="127" y="35"/>
                    <a:pt x="111" y="32"/>
                  </a:cubicBezTo>
                  <a:cubicBezTo>
                    <a:pt x="91" y="23"/>
                    <a:pt x="78" y="20"/>
                    <a:pt x="66" y="20"/>
                  </a:cubicBezTo>
                  <a:cubicBezTo>
                    <a:pt x="62" y="19"/>
                    <a:pt x="58" y="19"/>
                    <a:pt x="55" y="17"/>
                  </a:cubicBezTo>
                  <a:cubicBezTo>
                    <a:pt x="54" y="16"/>
                    <a:pt x="55" y="13"/>
                    <a:pt x="54" y="12"/>
                  </a:cubicBezTo>
                  <a:cubicBezTo>
                    <a:pt x="45" y="3"/>
                    <a:pt x="29" y="8"/>
                    <a:pt x="16" y="8"/>
                  </a:cubicBezTo>
                  <a:cubicBezTo>
                    <a:pt x="9" y="5"/>
                    <a:pt x="4" y="9"/>
                    <a:pt x="0" y="14"/>
                  </a:cubicBezTo>
                  <a:cubicBezTo>
                    <a:pt x="5" y="41"/>
                    <a:pt x="21" y="49"/>
                    <a:pt x="42" y="65"/>
                  </a:cubicBezTo>
                  <a:cubicBezTo>
                    <a:pt x="55" y="92"/>
                    <a:pt x="47" y="84"/>
                    <a:pt x="70" y="98"/>
                  </a:cubicBezTo>
                  <a:cubicBezTo>
                    <a:pt x="77" y="109"/>
                    <a:pt x="90" y="125"/>
                    <a:pt x="106" y="141"/>
                  </a:cubicBezTo>
                  <a:cubicBezTo>
                    <a:pt x="112" y="153"/>
                    <a:pt x="115" y="154"/>
                    <a:pt x="118" y="159"/>
                  </a:cubicBezTo>
                  <a:cubicBezTo>
                    <a:pt x="121" y="164"/>
                    <a:pt x="125" y="168"/>
                    <a:pt x="127" y="171"/>
                  </a:cubicBezTo>
                  <a:cubicBezTo>
                    <a:pt x="130" y="172"/>
                    <a:pt x="128" y="177"/>
                    <a:pt x="130" y="179"/>
                  </a:cubicBezTo>
                  <a:cubicBezTo>
                    <a:pt x="132" y="182"/>
                    <a:pt x="137" y="181"/>
                    <a:pt x="138" y="185"/>
                  </a:cubicBezTo>
                  <a:cubicBezTo>
                    <a:pt x="140" y="191"/>
                    <a:pt x="144" y="196"/>
                    <a:pt x="147" y="201"/>
                  </a:cubicBezTo>
                  <a:cubicBezTo>
                    <a:pt x="149" y="212"/>
                    <a:pt x="151" y="224"/>
                    <a:pt x="156" y="234"/>
                  </a:cubicBezTo>
                  <a:cubicBezTo>
                    <a:pt x="158" y="245"/>
                    <a:pt x="150" y="265"/>
                    <a:pt x="160" y="270"/>
                  </a:cubicBezTo>
                  <a:cubicBezTo>
                    <a:pt x="164" y="276"/>
                    <a:pt x="182" y="285"/>
                    <a:pt x="189" y="287"/>
                  </a:cubicBezTo>
                  <a:cubicBezTo>
                    <a:pt x="195" y="289"/>
                    <a:pt x="205" y="300"/>
                    <a:pt x="205" y="300"/>
                  </a:cubicBezTo>
                  <a:cubicBezTo>
                    <a:pt x="226" y="299"/>
                    <a:pt x="216" y="298"/>
                    <a:pt x="223" y="284"/>
                  </a:cubicBezTo>
                  <a:cubicBezTo>
                    <a:pt x="225" y="276"/>
                    <a:pt x="237" y="274"/>
                    <a:pt x="240" y="267"/>
                  </a:cubicBezTo>
                  <a:cubicBezTo>
                    <a:pt x="243" y="251"/>
                    <a:pt x="242" y="230"/>
                    <a:pt x="249" y="215"/>
                  </a:cubicBezTo>
                  <a:cubicBezTo>
                    <a:pt x="250" y="207"/>
                    <a:pt x="253" y="201"/>
                    <a:pt x="258" y="194"/>
                  </a:cubicBezTo>
                  <a:cubicBezTo>
                    <a:pt x="262" y="182"/>
                    <a:pt x="265" y="177"/>
                    <a:pt x="273" y="167"/>
                  </a:cubicBezTo>
                  <a:cubicBezTo>
                    <a:pt x="271" y="151"/>
                    <a:pt x="272" y="137"/>
                    <a:pt x="265" y="123"/>
                  </a:cubicBezTo>
                  <a:cubicBezTo>
                    <a:pt x="260" y="91"/>
                    <a:pt x="266" y="65"/>
                    <a:pt x="243" y="42"/>
                  </a:cubicBezTo>
                  <a:lnTo>
                    <a:pt x="243" y="0"/>
                  </a:lnTo>
                  <a:close/>
                </a:path>
              </a:pathLst>
            </a:custGeom>
            <a:solidFill>
              <a:srgbClr val="C0C0C0"/>
            </a:solidFill>
            <a:ln w="9360">
              <a:solidFill>
                <a:srgbClr val="000000"/>
              </a:solidFill>
              <a:round/>
              <a:headEnd/>
              <a:tailEnd type="triangle" w="med" len="med"/>
            </a:ln>
          </p:spPr>
          <p:txBody>
            <a:bodyPr wrap="none" anchor="ctr"/>
            <a:lstStyle/>
            <a:p>
              <a:endParaRPr lang="pl-PL"/>
            </a:p>
          </p:txBody>
        </p:sp>
        <p:sp>
          <p:nvSpPr>
            <p:cNvPr id="3156" name="Freeform 68"/>
            <p:cNvSpPr>
              <a:spLocks noChangeArrowheads="1"/>
            </p:cNvSpPr>
            <p:nvPr/>
          </p:nvSpPr>
          <p:spPr bwMode="auto">
            <a:xfrm>
              <a:off x="3109913" y="5857875"/>
              <a:ext cx="673100" cy="666750"/>
            </a:xfrm>
            <a:custGeom>
              <a:avLst/>
              <a:gdLst>
                <a:gd name="T0" fmla="*/ 0 w 2375"/>
                <a:gd name="T1" fmla="*/ 296284 h 3011"/>
                <a:gd name="T2" fmla="*/ 18138 w 2375"/>
                <a:gd name="T3" fmla="*/ 315106 h 3011"/>
                <a:gd name="T4" fmla="*/ 56115 w 2375"/>
                <a:gd name="T5" fmla="*/ 310235 h 3011"/>
                <a:gd name="T6" fmla="*/ 37694 w 2375"/>
                <a:gd name="T7" fmla="*/ 343229 h 3011"/>
                <a:gd name="T8" fmla="*/ 96360 w 2375"/>
                <a:gd name="T9" fmla="*/ 417411 h 3011"/>
                <a:gd name="T10" fmla="*/ 200655 w 2375"/>
                <a:gd name="T11" fmla="*/ 416746 h 3011"/>
                <a:gd name="T12" fmla="*/ 293047 w 2375"/>
                <a:gd name="T13" fmla="*/ 447305 h 3011"/>
                <a:gd name="T14" fmla="*/ 280860 w 2375"/>
                <a:gd name="T15" fmla="*/ 459927 h 3011"/>
                <a:gd name="T16" fmla="*/ 156726 w 2375"/>
                <a:gd name="T17" fmla="*/ 432026 h 3011"/>
                <a:gd name="T18" fmla="*/ 87290 w 2375"/>
                <a:gd name="T19" fmla="*/ 441326 h 3011"/>
                <a:gd name="T20" fmla="*/ 60933 w 2375"/>
                <a:gd name="T21" fmla="*/ 433797 h 3011"/>
                <a:gd name="T22" fmla="*/ 49880 w 2375"/>
                <a:gd name="T23" fmla="*/ 457713 h 3011"/>
                <a:gd name="T24" fmla="*/ 82189 w 2375"/>
                <a:gd name="T25" fmla="*/ 477421 h 3011"/>
                <a:gd name="T26" fmla="*/ 106562 w 2375"/>
                <a:gd name="T27" fmla="*/ 586147 h 3011"/>
                <a:gd name="T28" fmla="*/ 149357 w 2375"/>
                <a:gd name="T29" fmla="*/ 591018 h 3011"/>
                <a:gd name="T30" fmla="*/ 206890 w 2375"/>
                <a:gd name="T31" fmla="*/ 650142 h 3011"/>
                <a:gd name="T32" fmla="*/ 236081 w 2375"/>
                <a:gd name="T33" fmla="*/ 647928 h 3011"/>
                <a:gd name="T34" fmla="*/ 256486 w 2375"/>
                <a:gd name="T35" fmla="*/ 666750 h 3011"/>
                <a:gd name="T36" fmla="*/ 277459 w 2375"/>
                <a:gd name="T37" fmla="*/ 642392 h 3011"/>
                <a:gd name="T38" fmla="*/ 251102 w 2375"/>
                <a:gd name="T39" fmla="*/ 522815 h 3011"/>
                <a:gd name="T40" fmla="*/ 350295 w 2375"/>
                <a:gd name="T41" fmla="*/ 564003 h 3011"/>
                <a:gd name="T42" fmla="*/ 328189 w 2375"/>
                <a:gd name="T43" fmla="*/ 478528 h 3011"/>
                <a:gd name="T44" fmla="*/ 369851 w 2375"/>
                <a:gd name="T45" fmla="*/ 472770 h 3011"/>
                <a:gd name="T46" fmla="*/ 391390 w 2375"/>
                <a:gd name="T47" fmla="*/ 503550 h 3011"/>
                <a:gd name="T48" fmla="*/ 420581 w 2375"/>
                <a:gd name="T49" fmla="*/ 486057 h 3011"/>
                <a:gd name="T50" fmla="*/ 371268 w 2375"/>
                <a:gd name="T51" fmla="*/ 412982 h 3011"/>
                <a:gd name="T52" fmla="*/ 244867 w 2375"/>
                <a:gd name="T53" fmla="*/ 362494 h 3011"/>
                <a:gd name="T54" fmla="*/ 263288 w 2375"/>
                <a:gd name="T55" fmla="*/ 316214 h 3011"/>
                <a:gd name="T56" fmla="*/ 310335 w 2375"/>
                <a:gd name="T57" fmla="*/ 331714 h 3011"/>
                <a:gd name="T58" fmla="*/ 297298 w 2375"/>
                <a:gd name="T59" fmla="*/ 276576 h 3011"/>
                <a:gd name="T60" fmla="*/ 223611 w 2375"/>
                <a:gd name="T61" fmla="*/ 206159 h 3011"/>
                <a:gd name="T62" fmla="*/ 233814 w 2375"/>
                <a:gd name="T63" fmla="*/ 184015 h 3011"/>
                <a:gd name="T64" fmla="*/ 327339 w 2375"/>
                <a:gd name="T65" fmla="*/ 216345 h 3011"/>
                <a:gd name="T66" fmla="*/ 384588 w 2375"/>
                <a:gd name="T67" fmla="*/ 209259 h 3011"/>
                <a:gd name="T68" fmla="*/ 386005 w 2375"/>
                <a:gd name="T69" fmla="*/ 150799 h 3011"/>
                <a:gd name="T70" fmla="*/ 444671 w 2375"/>
                <a:gd name="T71" fmla="*/ 142606 h 3011"/>
                <a:gd name="T72" fmla="*/ 481514 w 2375"/>
                <a:gd name="T73" fmla="*/ 115148 h 3011"/>
                <a:gd name="T74" fmla="*/ 595162 w 2375"/>
                <a:gd name="T75" fmla="*/ 122012 h 3011"/>
                <a:gd name="T76" fmla="*/ 615851 w 2375"/>
                <a:gd name="T77" fmla="*/ 148585 h 3011"/>
                <a:gd name="T78" fmla="*/ 662614 w 2375"/>
                <a:gd name="T79" fmla="*/ 88354 h 3011"/>
                <a:gd name="T80" fmla="*/ 673100 w 2375"/>
                <a:gd name="T81" fmla="*/ 9522 h 3011"/>
                <a:gd name="T82" fmla="*/ 656095 w 2375"/>
                <a:gd name="T83" fmla="*/ 0 h 3011"/>
                <a:gd name="T84" fmla="*/ 553217 w 2375"/>
                <a:gd name="T85" fmla="*/ 61781 h 3011"/>
                <a:gd name="T86" fmla="*/ 420298 w 2375"/>
                <a:gd name="T87" fmla="*/ 44288 h 3011"/>
                <a:gd name="T88" fmla="*/ 298715 w 2375"/>
                <a:gd name="T89" fmla="*/ 61338 h 3011"/>
                <a:gd name="T90" fmla="*/ 274341 w 2375"/>
                <a:gd name="T91" fmla="*/ 109833 h 3011"/>
                <a:gd name="T92" fmla="*/ 103161 w 2375"/>
                <a:gd name="T93" fmla="*/ 133306 h 3011"/>
                <a:gd name="T94" fmla="*/ 61217 w 2375"/>
                <a:gd name="T95" fmla="*/ 190880 h 3011"/>
                <a:gd name="T96" fmla="*/ 12187 w 2375"/>
                <a:gd name="T97" fmla="*/ 213909 h 3011"/>
                <a:gd name="T98" fmla="*/ 24657 w 2375"/>
                <a:gd name="T99" fmla="*/ 245796 h 3011"/>
                <a:gd name="T100" fmla="*/ 0 w 2375"/>
                <a:gd name="T101" fmla="*/ 296284 h 3011"/>
                <a:gd name="T102" fmla="*/ 0 w 2375"/>
                <a:gd name="T103" fmla="*/ 296284 h 30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75"/>
                <a:gd name="T157" fmla="*/ 0 h 3011"/>
                <a:gd name="T158" fmla="*/ 2375 w 2375"/>
                <a:gd name="T159" fmla="*/ 3011 h 30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75" h="3011">
                  <a:moveTo>
                    <a:pt x="0" y="1338"/>
                  </a:moveTo>
                  <a:lnTo>
                    <a:pt x="64" y="1423"/>
                  </a:lnTo>
                  <a:lnTo>
                    <a:pt x="198" y="1401"/>
                  </a:lnTo>
                  <a:lnTo>
                    <a:pt x="133" y="1550"/>
                  </a:lnTo>
                  <a:lnTo>
                    <a:pt x="340" y="1885"/>
                  </a:lnTo>
                  <a:lnTo>
                    <a:pt x="708" y="1882"/>
                  </a:lnTo>
                  <a:lnTo>
                    <a:pt x="1034" y="2020"/>
                  </a:lnTo>
                  <a:lnTo>
                    <a:pt x="991" y="2077"/>
                  </a:lnTo>
                  <a:lnTo>
                    <a:pt x="553" y="1951"/>
                  </a:lnTo>
                  <a:lnTo>
                    <a:pt x="308" y="1993"/>
                  </a:lnTo>
                  <a:lnTo>
                    <a:pt x="215" y="1959"/>
                  </a:lnTo>
                  <a:lnTo>
                    <a:pt x="176" y="2067"/>
                  </a:lnTo>
                  <a:lnTo>
                    <a:pt x="290" y="2156"/>
                  </a:lnTo>
                  <a:lnTo>
                    <a:pt x="376" y="2647"/>
                  </a:lnTo>
                  <a:lnTo>
                    <a:pt x="527" y="2669"/>
                  </a:lnTo>
                  <a:lnTo>
                    <a:pt x="730" y="2936"/>
                  </a:lnTo>
                  <a:lnTo>
                    <a:pt x="833" y="2926"/>
                  </a:lnTo>
                  <a:lnTo>
                    <a:pt x="905" y="3011"/>
                  </a:lnTo>
                  <a:lnTo>
                    <a:pt x="979" y="2901"/>
                  </a:lnTo>
                  <a:lnTo>
                    <a:pt x="886" y="2361"/>
                  </a:lnTo>
                  <a:lnTo>
                    <a:pt x="1236" y="2547"/>
                  </a:lnTo>
                  <a:lnTo>
                    <a:pt x="1158" y="2161"/>
                  </a:lnTo>
                  <a:lnTo>
                    <a:pt x="1305" y="2135"/>
                  </a:lnTo>
                  <a:lnTo>
                    <a:pt x="1381" y="2274"/>
                  </a:lnTo>
                  <a:lnTo>
                    <a:pt x="1484" y="2195"/>
                  </a:lnTo>
                  <a:lnTo>
                    <a:pt x="1310" y="1865"/>
                  </a:lnTo>
                  <a:lnTo>
                    <a:pt x="864" y="1637"/>
                  </a:lnTo>
                  <a:lnTo>
                    <a:pt x="929" y="1428"/>
                  </a:lnTo>
                  <a:lnTo>
                    <a:pt x="1095" y="1498"/>
                  </a:lnTo>
                  <a:lnTo>
                    <a:pt x="1049" y="1249"/>
                  </a:lnTo>
                  <a:lnTo>
                    <a:pt x="789" y="931"/>
                  </a:lnTo>
                  <a:lnTo>
                    <a:pt x="825" y="831"/>
                  </a:lnTo>
                  <a:lnTo>
                    <a:pt x="1155" y="977"/>
                  </a:lnTo>
                  <a:lnTo>
                    <a:pt x="1357" y="945"/>
                  </a:lnTo>
                  <a:lnTo>
                    <a:pt x="1362" y="681"/>
                  </a:lnTo>
                  <a:lnTo>
                    <a:pt x="1569" y="644"/>
                  </a:lnTo>
                  <a:lnTo>
                    <a:pt x="1699" y="520"/>
                  </a:lnTo>
                  <a:lnTo>
                    <a:pt x="2100" y="551"/>
                  </a:lnTo>
                  <a:lnTo>
                    <a:pt x="2173" y="671"/>
                  </a:lnTo>
                  <a:lnTo>
                    <a:pt x="2338" y="399"/>
                  </a:lnTo>
                  <a:lnTo>
                    <a:pt x="2375" y="43"/>
                  </a:lnTo>
                  <a:lnTo>
                    <a:pt x="2315" y="0"/>
                  </a:lnTo>
                  <a:lnTo>
                    <a:pt x="1952" y="279"/>
                  </a:lnTo>
                  <a:lnTo>
                    <a:pt x="1483" y="200"/>
                  </a:lnTo>
                  <a:lnTo>
                    <a:pt x="1054" y="277"/>
                  </a:lnTo>
                  <a:lnTo>
                    <a:pt x="968" y="496"/>
                  </a:lnTo>
                  <a:lnTo>
                    <a:pt x="364" y="602"/>
                  </a:lnTo>
                  <a:lnTo>
                    <a:pt x="216" y="862"/>
                  </a:lnTo>
                  <a:lnTo>
                    <a:pt x="43" y="966"/>
                  </a:lnTo>
                  <a:lnTo>
                    <a:pt x="87" y="1110"/>
                  </a:lnTo>
                  <a:lnTo>
                    <a:pt x="0" y="1338"/>
                  </a:lnTo>
                  <a:close/>
                </a:path>
              </a:pathLst>
            </a:custGeom>
            <a:solidFill>
              <a:srgbClr val="C0C0C0"/>
            </a:solidFill>
            <a:ln w="12600">
              <a:solidFill>
                <a:srgbClr val="000000"/>
              </a:solidFill>
              <a:round/>
              <a:headEnd/>
              <a:tailEnd/>
            </a:ln>
          </p:spPr>
          <p:txBody>
            <a:bodyPr wrap="none" anchor="ctr"/>
            <a:lstStyle/>
            <a:p>
              <a:endParaRPr lang="pl-PL"/>
            </a:p>
          </p:txBody>
        </p:sp>
        <p:sp>
          <p:nvSpPr>
            <p:cNvPr id="3157" name="Freeform 69"/>
            <p:cNvSpPr>
              <a:spLocks noChangeArrowheads="1"/>
            </p:cNvSpPr>
            <p:nvPr/>
          </p:nvSpPr>
          <p:spPr bwMode="auto">
            <a:xfrm>
              <a:off x="395288" y="5224463"/>
              <a:ext cx="785813" cy="654050"/>
            </a:xfrm>
            <a:custGeom>
              <a:avLst/>
              <a:gdLst>
                <a:gd name="T0" fmla="*/ 724820 w 554"/>
                <a:gd name="T1" fmla="*/ 475874 h 591"/>
                <a:gd name="T2" fmla="*/ 709217 w 554"/>
                <a:gd name="T3" fmla="*/ 516821 h 591"/>
                <a:gd name="T4" fmla="*/ 724820 w 554"/>
                <a:gd name="T5" fmla="*/ 552235 h 591"/>
                <a:gd name="T6" fmla="*/ 713473 w 554"/>
                <a:gd name="T7" fmla="*/ 559982 h 591"/>
                <a:gd name="T8" fmla="*/ 697870 w 554"/>
                <a:gd name="T9" fmla="*/ 562195 h 591"/>
                <a:gd name="T10" fmla="*/ 673757 w 554"/>
                <a:gd name="T11" fmla="*/ 566622 h 591"/>
                <a:gd name="T12" fmla="*/ 635459 w 554"/>
                <a:gd name="T13" fmla="*/ 585436 h 591"/>
                <a:gd name="T14" fmla="*/ 619856 w 554"/>
                <a:gd name="T15" fmla="*/ 595396 h 591"/>
                <a:gd name="T16" fmla="*/ 590069 w 554"/>
                <a:gd name="T17" fmla="*/ 611996 h 591"/>
                <a:gd name="T18" fmla="*/ 607090 w 554"/>
                <a:gd name="T19" fmla="*/ 616423 h 591"/>
                <a:gd name="T20" fmla="*/ 587232 w 554"/>
                <a:gd name="T21" fmla="*/ 620850 h 591"/>
                <a:gd name="T22" fmla="*/ 563119 w 554"/>
                <a:gd name="T23" fmla="*/ 614209 h 591"/>
                <a:gd name="T24" fmla="*/ 548934 w 554"/>
                <a:gd name="T25" fmla="*/ 609783 h 591"/>
                <a:gd name="T26" fmla="*/ 527658 w 554"/>
                <a:gd name="T27" fmla="*/ 607569 h 591"/>
                <a:gd name="T28" fmla="*/ 512055 w 554"/>
                <a:gd name="T29" fmla="*/ 617529 h 591"/>
                <a:gd name="T30" fmla="*/ 485105 w 554"/>
                <a:gd name="T31" fmla="*/ 635236 h 591"/>
                <a:gd name="T32" fmla="*/ 470920 w 554"/>
                <a:gd name="T33" fmla="*/ 646303 h 591"/>
                <a:gd name="T34" fmla="*/ 445389 w 554"/>
                <a:gd name="T35" fmla="*/ 650730 h 591"/>
                <a:gd name="T36" fmla="*/ 431204 w 554"/>
                <a:gd name="T37" fmla="*/ 630810 h 591"/>
                <a:gd name="T38" fmla="*/ 398580 w 554"/>
                <a:gd name="T39" fmla="*/ 636343 h 591"/>
                <a:gd name="T40" fmla="*/ 377304 w 554"/>
                <a:gd name="T41" fmla="*/ 619743 h 591"/>
                <a:gd name="T42" fmla="*/ 331914 w 554"/>
                <a:gd name="T43" fmla="*/ 611996 h 591"/>
                <a:gd name="T44" fmla="*/ 303545 w 554"/>
                <a:gd name="T45" fmla="*/ 595396 h 591"/>
                <a:gd name="T46" fmla="*/ 263829 w 554"/>
                <a:gd name="T47" fmla="*/ 593182 h 591"/>
                <a:gd name="T48" fmla="*/ 228368 w 554"/>
                <a:gd name="T49" fmla="*/ 590969 h 591"/>
                <a:gd name="T50" fmla="*/ 185815 w 554"/>
                <a:gd name="T51" fmla="*/ 602036 h 591"/>
                <a:gd name="T52" fmla="*/ 165957 w 554"/>
                <a:gd name="T53" fmla="*/ 608676 h 591"/>
                <a:gd name="T54" fmla="*/ 140425 w 554"/>
                <a:gd name="T55" fmla="*/ 602036 h 591"/>
                <a:gd name="T56" fmla="*/ 139007 w 554"/>
                <a:gd name="T57" fmla="*/ 587649 h 591"/>
                <a:gd name="T58" fmla="*/ 133333 w 554"/>
                <a:gd name="T59" fmla="*/ 572155 h 591"/>
                <a:gd name="T60" fmla="*/ 123404 w 554"/>
                <a:gd name="T61" fmla="*/ 543382 h 591"/>
                <a:gd name="T62" fmla="*/ 139007 w 554"/>
                <a:gd name="T63" fmla="*/ 550022 h 591"/>
                <a:gd name="T64" fmla="*/ 130496 w 554"/>
                <a:gd name="T65" fmla="*/ 531208 h 591"/>
                <a:gd name="T66" fmla="*/ 140425 w 554"/>
                <a:gd name="T67" fmla="*/ 510181 h 591"/>
                <a:gd name="T68" fmla="*/ 131914 w 554"/>
                <a:gd name="T69" fmla="*/ 475874 h 591"/>
                <a:gd name="T70" fmla="*/ 117730 w 554"/>
                <a:gd name="T71" fmla="*/ 478087 h 591"/>
                <a:gd name="T72" fmla="*/ 66666 w 554"/>
                <a:gd name="T73" fmla="*/ 454847 h 591"/>
                <a:gd name="T74" fmla="*/ 28369 w 554"/>
                <a:gd name="T75" fmla="*/ 349712 h 591"/>
                <a:gd name="T76" fmla="*/ 45390 w 554"/>
                <a:gd name="T77" fmla="*/ 322045 h 591"/>
                <a:gd name="T78" fmla="*/ 79432 w 554"/>
                <a:gd name="T79" fmla="*/ 286631 h 591"/>
                <a:gd name="T80" fmla="*/ 117730 w 554"/>
                <a:gd name="T81" fmla="*/ 265604 h 591"/>
                <a:gd name="T82" fmla="*/ 110638 w 554"/>
                <a:gd name="T83" fmla="*/ 258964 h 591"/>
                <a:gd name="T84" fmla="*/ 134751 w 554"/>
                <a:gd name="T85" fmla="*/ 258964 h 591"/>
                <a:gd name="T86" fmla="*/ 153191 w 554"/>
                <a:gd name="T87" fmla="*/ 235724 h 591"/>
                <a:gd name="T88" fmla="*/ 148936 w 554"/>
                <a:gd name="T89" fmla="*/ 240150 h 591"/>
                <a:gd name="T90" fmla="*/ 157446 w 554"/>
                <a:gd name="T91" fmla="*/ 235724 h 591"/>
                <a:gd name="T92" fmla="*/ 160283 w 554"/>
                <a:gd name="T93" fmla="*/ 223550 h 591"/>
                <a:gd name="T94" fmla="*/ 164538 w 554"/>
                <a:gd name="T95" fmla="*/ 225763 h 591"/>
                <a:gd name="T96" fmla="*/ 164538 w 554"/>
                <a:gd name="T97" fmla="*/ 222443 h 591"/>
                <a:gd name="T98" fmla="*/ 191489 w 554"/>
                <a:gd name="T99" fmla="*/ 190350 h 591"/>
                <a:gd name="T100" fmla="*/ 217021 w 554"/>
                <a:gd name="T101" fmla="*/ 166003 h 591"/>
                <a:gd name="T102" fmla="*/ 182978 w 554"/>
                <a:gd name="T103" fmla="*/ 86321 h 591"/>
                <a:gd name="T104" fmla="*/ 297871 w 554"/>
                <a:gd name="T105" fmla="*/ 0 h 5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4"/>
                <a:gd name="T160" fmla="*/ 0 h 591"/>
                <a:gd name="T161" fmla="*/ 554 w 554"/>
                <a:gd name="T162" fmla="*/ 591 h 5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4" h="591">
                  <a:moveTo>
                    <a:pt x="554" y="398"/>
                  </a:moveTo>
                  <a:lnTo>
                    <a:pt x="533" y="412"/>
                  </a:lnTo>
                  <a:lnTo>
                    <a:pt x="511" y="430"/>
                  </a:lnTo>
                  <a:lnTo>
                    <a:pt x="508" y="431"/>
                  </a:lnTo>
                  <a:lnTo>
                    <a:pt x="505" y="458"/>
                  </a:lnTo>
                  <a:lnTo>
                    <a:pt x="500" y="467"/>
                  </a:lnTo>
                  <a:lnTo>
                    <a:pt x="501" y="475"/>
                  </a:lnTo>
                  <a:lnTo>
                    <a:pt x="509" y="492"/>
                  </a:lnTo>
                  <a:lnTo>
                    <a:pt x="511" y="499"/>
                  </a:lnTo>
                  <a:lnTo>
                    <a:pt x="509" y="506"/>
                  </a:lnTo>
                  <a:lnTo>
                    <a:pt x="504" y="507"/>
                  </a:lnTo>
                  <a:lnTo>
                    <a:pt x="503" y="506"/>
                  </a:lnTo>
                  <a:lnTo>
                    <a:pt x="498" y="505"/>
                  </a:lnTo>
                  <a:lnTo>
                    <a:pt x="494" y="508"/>
                  </a:lnTo>
                  <a:lnTo>
                    <a:pt x="492" y="508"/>
                  </a:lnTo>
                  <a:lnTo>
                    <a:pt x="488" y="508"/>
                  </a:lnTo>
                  <a:lnTo>
                    <a:pt x="483" y="513"/>
                  </a:lnTo>
                  <a:lnTo>
                    <a:pt x="475" y="512"/>
                  </a:lnTo>
                  <a:lnTo>
                    <a:pt x="469" y="513"/>
                  </a:lnTo>
                  <a:lnTo>
                    <a:pt x="456" y="521"/>
                  </a:lnTo>
                  <a:lnTo>
                    <a:pt x="448" y="529"/>
                  </a:lnTo>
                  <a:lnTo>
                    <a:pt x="444" y="536"/>
                  </a:lnTo>
                  <a:lnTo>
                    <a:pt x="441" y="535"/>
                  </a:lnTo>
                  <a:lnTo>
                    <a:pt x="437" y="538"/>
                  </a:lnTo>
                  <a:lnTo>
                    <a:pt x="434" y="543"/>
                  </a:lnTo>
                  <a:lnTo>
                    <a:pt x="426" y="550"/>
                  </a:lnTo>
                  <a:lnTo>
                    <a:pt x="416" y="553"/>
                  </a:lnTo>
                  <a:lnTo>
                    <a:pt x="417" y="555"/>
                  </a:lnTo>
                  <a:lnTo>
                    <a:pt x="420" y="557"/>
                  </a:lnTo>
                  <a:lnTo>
                    <a:pt x="428" y="557"/>
                  </a:lnTo>
                  <a:lnTo>
                    <a:pt x="426" y="560"/>
                  </a:lnTo>
                  <a:lnTo>
                    <a:pt x="422" y="561"/>
                  </a:lnTo>
                  <a:lnTo>
                    <a:pt x="414" y="561"/>
                  </a:lnTo>
                  <a:lnTo>
                    <a:pt x="410" y="561"/>
                  </a:lnTo>
                  <a:lnTo>
                    <a:pt x="401" y="558"/>
                  </a:lnTo>
                  <a:lnTo>
                    <a:pt x="397" y="555"/>
                  </a:lnTo>
                  <a:lnTo>
                    <a:pt x="394" y="550"/>
                  </a:lnTo>
                  <a:lnTo>
                    <a:pt x="390" y="549"/>
                  </a:lnTo>
                  <a:lnTo>
                    <a:pt x="387" y="551"/>
                  </a:lnTo>
                  <a:lnTo>
                    <a:pt x="383" y="555"/>
                  </a:lnTo>
                  <a:lnTo>
                    <a:pt x="378" y="550"/>
                  </a:lnTo>
                  <a:lnTo>
                    <a:pt x="372" y="549"/>
                  </a:lnTo>
                  <a:lnTo>
                    <a:pt x="368" y="550"/>
                  </a:lnTo>
                  <a:lnTo>
                    <a:pt x="364" y="556"/>
                  </a:lnTo>
                  <a:lnTo>
                    <a:pt x="361" y="558"/>
                  </a:lnTo>
                  <a:lnTo>
                    <a:pt x="357" y="558"/>
                  </a:lnTo>
                  <a:lnTo>
                    <a:pt x="350" y="564"/>
                  </a:lnTo>
                  <a:lnTo>
                    <a:pt x="342" y="574"/>
                  </a:lnTo>
                  <a:lnTo>
                    <a:pt x="338" y="574"/>
                  </a:lnTo>
                  <a:lnTo>
                    <a:pt x="335" y="579"/>
                  </a:lnTo>
                  <a:lnTo>
                    <a:pt x="332" y="584"/>
                  </a:lnTo>
                  <a:lnTo>
                    <a:pt x="320" y="591"/>
                  </a:lnTo>
                  <a:lnTo>
                    <a:pt x="316" y="591"/>
                  </a:lnTo>
                  <a:lnTo>
                    <a:pt x="314" y="588"/>
                  </a:lnTo>
                  <a:lnTo>
                    <a:pt x="313" y="579"/>
                  </a:lnTo>
                  <a:lnTo>
                    <a:pt x="310" y="573"/>
                  </a:lnTo>
                  <a:lnTo>
                    <a:pt x="304" y="570"/>
                  </a:lnTo>
                  <a:lnTo>
                    <a:pt x="298" y="570"/>
                  </a:lnTo>
                  <a:lnTo>
                    <a:pt x="290" y="574"/>
                  </a:lnTo>
                  <a:lnTo>
                    <a:pt x="281" y="575"/>
                  </a:lnTo>
                  <a:lnTo>
                    <a:pt x="273" y="568"/>
                  </a:lnTo>
                  <a:lnTo>
                    <a:pt x="270" y="566"/>
                  </a:lnTo>
                  <a:lnTo>
                    <a:pt x="266" y="560"/>
                  </a:lnTo>
                  <a:lnTo>
                    <a:pt x="249" y="554"/>
                  </a:lnTo>
                  <a:lnTo>
                    <a:pt x="245" y="556"/>
                  </a:lnTo>
                  <a:lnTo>
                    <a:pt x="234" y="553"/>
                  </a:lnTo>
                  <a:lnTo>
                    <a:pt x="232" y="550"/>
                  </a:lnTo>
                  <a:lnTo>
                    <a:pt x="228" y="542"/>
                  </a:lnTo>
                  <a:lnTo>
                    <a:pt x="214" y="538"/>
                  </a:lnTo>
                  <a:lnTo>
                    <a:pt x="199" y="533"/>
                  </a:lnTo>
                  <a:lnTo>
                    <a:pt x="191" y="531"/>
                  </a:lnTo>
                  <a:lnTo>
                    <a:pt x="186" y="536"/>
                  </a:lnTo>
                  <a:lnTo>
                    <a:pt x="176" y="540"/>
                  </a:lnTo>
                  <a:lnTo>
                    <a:pt x="168" y="539"/>
                  </a:lnTo>
                  <a:lnTo>
                    <a:pt x="161" y="534"/>
                  </a:lnTo>
                  <a:lnTo>
                    <a:pt x="149" y="534"/>
                  </a:lnTo>
                  <a:lnTo>
                    <a:pt x="139" y="537"/>
                  </a:lnTo>
                  <a:lnTo>
                    <a:pt x="131" y="544"/>
                  </a:lnTo>
                  <a:lnTo>
                    <a:pt x="127" y="548"/>
                  </a:lnTo>
                  <a:lnTo>
                    <a:pt x="122" y="547"/>
                  </a:lnTo>
                  <a:lnTo>
                    <a:pt x="117" y="550"/>
                  </a:lnTo>
                  <a:lnTo>
                    <a:pt x="112" y="549"/>
                  </a:lnTo>
                  <a:lnTo>
                    <a:pt x="102" y="545"/>
                  </a:lnTo>
                  <a:lnTo>
                    <a:pt x="99" y="544"/>
                  </a:lnTo>
                  <a:lnTo>
                    <a:pt x="97" y="540"/>
                  </a:lnTo>
                  <a:lnTo>
                    <a:pt x="98" y="535"/>
                  </a:lnTo>
                  <a:lnTo>
                    <a:pt x="98" y="531"/>
                  </a:lnTo>
                  <a:lnTo>
                    <a:pt x="93" y="526"/>
                  </a:lnTo>
                  <a:lnTo>
                    <a:pt x="95" y="519"/>
                  </a:lnTo>
                  <a:lnTo>
                    <a:pt x="94" y="517"/>
                  </a:lnTo>
                  <a:lnTo>
                    <a:pt x="90" y="507"/>
                  </a:lnTo>
                  <a:lnTo>
                    <a:pt x="87" y="495"/>
                  </a:lnTo>
                  <a:lnTo>
                    <a:pt x="87" y="491"/>
                  </a:lnTo>
                  <a:lnTo>
                    <a:pt x="92" y="491"/>
                  </a:lnTo>
                  <a:lnTo>
                    <a:pt x="94" y="497"/>
                  </a:lnTo>
                  <a:lnTo>
                    <a:pt x="98" y="497"/>
                  </a:lnTo>
                  <a:lnTo>
                    <a:pt x="99" y="491"/>
                  </a:lnTo>
                  <a:lnTo>
                    <a:pt x="93" y="484"/>
                  </a:lnTo>
                  <a:lnTo>
                    <a:pt x="92" y="480"/>
                  </a:lnTo>
                  <a:lnTo>
                    <a:pt x="95" y="475"/>
                  </a:lnTo>
                  <a:lnTo>
                    <a:pt x="97" y="474"/>
                  </a:lnTo>
                  <a:lnTo>
                    <a:pt x="99" y="461"/>
                  </a:lnTo>
                  <a:lnTo>
                    <a:pt x="91" y="441"/>
                  </a:lnTo>
                  <a:lnTo>
                    <a:pt x="92" y="431"/>
                  </a:lnTo>
                  <a:lnTo>
                    <a:pt x="93" y="430"/>
                  </a:lnTo>
                  <a:lnTo>
                    <a:pt x="87" y="429"/>
                  </a:lnTo>
                  <a:lnTo>
                    <a:pt x="84" y="427"/>
                  </a:lnTo>
                  <a:lnTo>
                    <a:pt x="83" y="432"/>
                  </a:lnTo>
                  <a:lnTo>
                    <a:pt x="82" y="436"/>
                  </a:lnTo>
                  <a:lnTo>
                    <a:pt x="78" y="431"/>
                  </a:lnTo>
                  <a:lnTo>
                    <a:pt x="47" y="411"/>
                  </a:lnTo>
                  <a:lnTo>
                    <a:pt x="26" y="388"/>
                  </a:lnTo>
                  <a:lnTo>
                    <a:pt x="0" y="351"/>
                  </a:lnTo>
                  <a:lnTo>
                    <a:pt x="20" y="316"/>
                  </a:lnTo>
                  <a:lnTo>
                    <a:pt x="23" y="303"/>
                  </a:lnTo>
                  <a:lnTo>
                    <a:pt x="29" y="297"/>
                  </a:lnTo>
                  <a:lnTo>
                    <a:pt x="32" y="291"/>
                  </a:lnTo>
                  <a:lnTo>
                    <a:pt x="38" y="283"/>
                  </a:lnTo>
                  <a:lnTo>
                    <a:pt x="47" y="267"/>
                  </a:lnTo>
                  <a:lnTo>
                    <a:pt x="56" y="259"/>
                  </a:lnTo>
                  <a:lnTo>
                    <a:pt x="57" y="253"/>
                  </a:lnTo>
                  <a:lnTo>
                    <a:pt x="66" y="234"/>
                  </a:lnTo>
                  <a:lnTo>
                    <a:pt x="83" y="240"/>
                  </a:lnTo>
                  <a:lnTo>
                    <a:pt x="78" y="237"/>
                  </a:lnTo>
                  <a:lnTo>
                    <a:pt x="87" y="243"/>
                  </a:lnTo>
                  <a:lnTo>
                    <a:pt x="78" y="234"/>
                  </a:lnTo>
                  <a:lnTo>
                    <a:pt x="89" y="240"/>
                  </a:lnTo>
                  <a:lnTo>
                    <a:pt x="90" y="228"/>
                  </a:lnTo>
                  <a:lnTo>
                    <a:pt x="95" y="234"/>
                  </a:lnTo>
                  <a:lnTo>
                    <a:pt x="104" y="219"/>
                  </a:lnTo>
                  <a:lnTo>
                    <a:pt x="107" y="219"/>
                  </a:lnTo>
                  <a:lnTo>
                    <a:pt x="108" y="213"/>
                  </a:lnTo>
                  <a:lnTo>
                    <a:pt x="113" y="210"/>
                  </a:lnTo>
                  <a:lnTo>
                    <a:pt x="107" y="214"/>
                  </a:lnTo>
                  <a:lnTo>
                    <a:pt x="105" y="217"/>
                  </a:lnTo>
                  <a:lnTo>
                    <a:pt x="110" y="211"/>
                  </a:lnTo>
                  <a:lnTo>
                    <a:pt x="110" y="207"/>
                  </a:lnTo>
                  <a:lnTo>
                    <a:pt x="111" y="213"/>
                  </a:lnTo>
                  <a:lnTo>
                    <a:pt x="113" y="208"/>
                  </a:lnTo>
                  <a:lnTo>
                    <a:pt x="116" y="205"/>
                  </a:lnTo>
                  <a:lnTo>
                    <a:pt x="113" y="202"/>
                  </a:lnTo>
                  <a:lnTo>
                    <a:pt x="105" y="207"/>
                  </a:lnTo>
                  <a:lnTo>
                    <a:pt x="113" y="204"/>
                  </a:lnTo>
                  <a:lnTo>
                    <a:pt x="116" y="204"/>
                  </a:lnTo>
                  <a:lnTo>
                    <a:pt x="113" y="210"/>
                  </a:lnTo>
                  <a:lnTo>
                    <a:pt x="117" y="207"/>
                  </a:lnTo>
                  <a:lnTo>
                    <a:pt x="116" y="201"/>
                  </a:lnTo>
                  <a:lnTo>
                    <a:pt x="122" y="195"/>
                  </a:lnTo>
                  <a:lnTo>
                    <a:pt x="123" y="183"/>
                  </a:lnTo>
                  <a:lnTo>
                    <a:pt x="135" y="172"/>
                  </a:lnTo>
                  <a:lnTo>
                    <a:pt x="144" y="157"/>
                  </a:lnTo>
                  <a:lnTo>
                    <a:pt x="149" y="147"/>
                  </a:lnTo>
                  <a:lnTo>
                    <a:pt x="153" y="150"/>
                  </a:lnTo>
                  <a:lnTo>
                    <a:pt x="152" y="139"/>
                  </a:lnTo>
                  <a:lnTo>
                    <a:pt x="155" y="133"/>
                  </a:lnTo>
                  <a:lnTo>
                    <a:pt x="129" y="78"/>
                  </a:lnTo>
                  <a:lnTo>
                    <a:pt x="144" y="63"/>
                  </a:lnTo>
                  <a:lnTo>
                    <a:pt x="167" y="51"/>
                  </a:lnTo>
                  <a:lnTo>
                    <a:pt x="210" y="0"/>
                  </a:lnTo>
                  <a:lnTo>
                    <a:pt x="554" y="398"/>
                  </a:lnTo>
                  <a:close/>
                </a:path>
              </a:pathLst>
            </a:custGeom>
            <a:solidFill>
              <a:srgbClr val="C0C0C0"/>
            </a:solidFill>
            <a:ln w="1800">
              <a:solidFill>
                <a:srgbClr val="000000"/>
              </a:solidFill>
              <a:round/>
              <a:headEnd/>
              <a:tailEnd/>
            </a:ln>
          </p:spPr>
          <p:txBody>
            <a:bodyPr wrap="none" anchor="ctr"/>
            <a:lstStyle/>
            <a:p>
              <a:endParaRPr lang="pl-PL"/>
            </a:p>
          </p:txBody>
        </p:sp>
        <p:sp>
          <p:nvSpPr>
            <p:cNvPr id="3158" name="Freeform 70"/>
            <p:cNvSpPr>
              <a:spLocks noChangeArrowheads="1"/>
            </p:cNvSpPr>
            <p:nvPr/>
          </p:nvSpPr>
          <p:spPr bwMode="auto">
            <a:xfrm>
              <a:off x="533401" y="5165725"/>
              <a:ext cx="987425" cy="536575"/>
            </a:xfrm>
            <a:custGeom>
              <a:avLst/>
              <a:gdLst>
                <a:gd name="T0" fmla="*/ 55250 w 697"/>
                <a:gd name="T1" fmla="*/ 468949 h 484"/>
                <a:gd name="T2" fmla="*/ 177085 w 697"/>
                <a:gd name="T3" fmla="*/ 303764 h 484"/>
                <a:gd name="T4" fmla="*/ 246502 w 697"/>
                <a:gd name="T5" fmla="*/ 227268 h 484"/>
                <a:gd name="T6" fmla="*/ 277669 w 697"/>
                <a:gd name="T7" fmla="*/ 219508 h 484"/>
                <a:gd name="T8" fmla="*/ 269169 w 697"/>
                <a:gd name="T9" fmla="*/ 197335 h 484"/>
                <a:gd name="T10" fmla="*/ 262086 w 697"/>
                <a:gd name="T11" fmla="*/ 171837 h 484"/>
                <a:gd name="T12" fmla="*/ 229502 w 697"/>
                <a:gd name="T13" fmla="*/ 159642 h 484"/>
                <a:gd name="T14" fmla="*/ 204002 w 697"/>
                <a:gd name="T15" fmla="*/ 166294 h 484"/>
                <a:gd name="T16" fmla="*/ 175668 w 697"/>
                <a:gd name="T17" fmla="*/ 146339 h 484"/>
                <a:gd name="T18" fmla="*/ 154418 w 697"/>
                <a:gd name="T19" fmla="*/ 136361 h 484"/>
                <a:gd name="T20" fmla="*/ 162918 w 697"/>
                <a:gd name="T21" fmla="*/ 118623 h 484"/>
                <a:gd name="T22" fmla="*/ 131751 w 697"/>
                <a:gd name="T23" fmla="*/ 113080 h 484"/>
                <a:gd name="T24" fmla="*/ 124668 w 697"/>
                <a:gd name="T25" fmla="*/ 104211 h 484"/>
                <a:gd name="T26" fmla="*/ 141668 w 697"/>
                <a:gd name="T27" fmla="*/ 93125 h 484"/>
                <a:gd name="T28" fmla="*/ 160085 w 697"/>
                <a:gd name="T29" fmla="*/ 86473 h 484"/>
                <a:gd name="T30" fmla="*/ 145918 w 697"/>
                <a:gd name="T31" fmla="*/ 70952 h 484"/>
                <a:gd name="T32" fmla="*/ 162918 w 697"/>
                <a:gd name="T33" fmla="*/ 64300 h 484"/>
                <a:gd name="T34" fmla="*/ 141668 w 697"/>
                <a:gd name="T35" fmla="*/ 57649 h 484"/>
                <a:gd name="T36" fmla="*/ 153001 w 697"/>
                <a:gd name="T37" fmla="*/ 47671 h 484"/>
                <a:gd name="T38" fmla="*/ 147335 w 697"/>
                <a:gd name="T39" fmla="*/ 35476 h 484"/>
                <a:gd name="T40" fmla="*/ 165751 w 697"/>
                <a:gd name="T41" fmla="*/ 13304 h 484"/>
                <a:gd name="T42" fmla="*/ 201168 w 697"/>
                <a:gd name="T43" fmla="*/ 11086 h 484"/>
                <a:gd name="T44" fmla="*/ 218169 w 697"/>
                <a:gd name="T45" fmla="*/ 16629 h 484"/>
                <a:gd name="T46" fmla="*/ 242252 w 697"/>
                <a:gd name="T47" fmla="*/ 29933 h 484"/>
                <a:gd name="T48" fmla="*/ 240835 w 697"/>
                <a:gd name="T49" fmla="*/ 13304 h 484"/>
                <a:gd name="T50" fmla="*/ 277669 w 697"/>
                <a:gd name="T51" fmla="*/ 1109 h 484"/>
                <a:gd name="T52" fmla="*/ 301753 w 697"/>
                <a:gd name="T53" fmla="*/ 8869 h 484"/>
                <a:gd name="T54" fmla="*/ 314503 w 697"/>
                <a:gd name="T55" fmla="*/ 31042 h 484"/>
                <a:gd name="T56" fmla="*/ 358420 w 697"/>
                <a:gd name="T57" fmla="*/ 55431 h 484"/>
                <a:gd name="T58" fmla="*/ 417920 w 697"/>
                <a:gd name="T59" fmla="*/ 64300 h 484"/>
                <a:gd name="T60" fmla="*/ 449087 w 697"/>
                <a:gd name="T61" fmla="*/ 95342 h 484"/>
                <a:gd name="T62" fmla="*/ 501504 w 697"/>
                <a:gd name="T63" fmla="*/ 127492 h 484"/>
                <a:gd name="T64" fmla="*/ 531254 w 697"/>
                <a:gd name="T65" fmla="*/ 138578 h 484"/>
                <a:gd name="T66" fmla="*/ 559588 w 697"/>
                <a:gd name="T67" fmla="*/ 141904 h 484"/>
                <a:gd name="T68" fmla="*/ 579422 w 697"/>
                <a:gd name="T69" fmla="*/ 157425 h 484"/>
                <a:gd name="T70" fmla="*/ 610588 w 697"/>
                <a:gd name="T71" fmla="*/ 160751 h 484"/>
                <a:gd name="T72" fmla="*/ 643172 w 697"/>
                <a:gd name="T73" fmla="*/ 186249 h 484"/>
                <a:gd name="T74" fmla="*/ 698422 w 697"/>
                <a:gd name="T75" fmla="*/ 207313 h 484"/>
                <a:gd name="T76" fmla="*/ 682839 w 697"/>
                <a:gd name="T77" fmla="*/ 226160 h 484"/>
                <a:gd name="T78" fmla="*/ 709756 w 697"/>
                <a:gd name="T79" fmla="*/ 233920 h 484"/>
                <a:gd name="T80" fmla="*/ 732423 w 697"/>
                <a:gd name="T81" fmla="*/ 266070 h 484"/>
                <a:gd name="T82" fmla="*/ 763590 w 697"/>
                <a:gd name="T83" fmla="*/ 284917 h 484"/>
                <a:gd name="T84" fmla="*/ 799007 w 697"/>
                <a:gd name="T85" fmla="*/ 303764 h 484"/>
                <a:gd name="T86" fmla="*/ 824507 w 697"/>
                <a:gd name="T87" fmla="*/ 294895 h 484"/>
                <a:gd name="T88" fmla="*/ 864174 w 697"/>
                <a:gd name="T89" fmla="*/ 338131 h 484"/>
                <a:gd name="T90" fmla="*/ 902424 w 697"/>
                <a:gd name="T91" fmla="*/ 359195 h 484"/>
                <a:gd name="T92" fmla="*/ 946341 w 697"/>
                <a:gd name="T93" fmla="*/ 379150 h 484"/>
                <a:gd name="T94" fmla="*/ 987425 w 697"/>
                <a:gd name="T95" fmla="*/ 397997 h 484"/>
                <a:gd name="T96" fmla="*/ 961925 w 697"/>
                <a:gd name="T97" fmla="*/ 407974 h 484"/>
                <a:gd name="T98" fmla="*/ 936425 w 697"/>
                <a:gd name="T99" fmla="*/ 436799 h 484"/>
                <a:gd name="T100" fmla="*/ 828757 w 697"/>
                <a:gd name="T101" fmla="*/ 450102 h 484"/>
                <a:gd name="T102" fmla="*/ 766423 w 697"/>
                <a:gd name="T103" fmla="*/ 457863 h 484"/>
                <a:gd name="T104" fmla="*/ 728173 w 697"/>
                <a:gd name="T105" fmla="*/ 468949 h 484"/>
                <a:gd name="T106" fmla="*/ 661589 w 697"/>
                <a:gd name="T107" fmla="*/ 501099 h 4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7"/>
                <a:gd name="T163" fmla="*/ 0 h 484"/>
                <a:gd name="T164" fmla="*/ 697 w 697"/>
                <a:gd name="T165" fmla="*/ 484 h 4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7" h="484">
                  <a:moveTo>
                    <a:pt x="0" y="484"/>
                  </a:moveTo>
                  <a:lnTo>
                    <a:pt x="9" y="468"/>
                  </a:lnTo>
                  <a:lnTo>
                    <a:pt x="30" y="438"/>
                  </a:lnTo>
                  <a:lnTo>
                    <a:pt x="39" y="423"/>
                  </a:lnTo>
                  <a:lnTo>
                    <a:pt x="50" y="397"/>
                  </a:lnTo>
                  <a:lnTo>
                    <a:pt x="63" y="390"/>
                  </a:lnTo>
                  <a:lnTo>
                    <a:pt x="66" y="375"/>
                  </a:lnTo>
                  <a:lnTo>
                    <a:pt x="125" y="274"/>
                  </a:lnTo>
                  <a:lnTo>
                    <a:pt x="160" y="209"/>
                  </a:lnTo>
                  <a:lnTo>
                    <a:pt x="163" y="211"/>
                  </a:lnTo>
                  <a:lnTo>
                    <a:pt x="167" y="207"/>
                  </a:lnTo>
                  <a:lnTo>
                    <a:pt x="174" y="205"/>
                  </a:lnTo>
                  <a:lnTo>
                    <a:pt x="180" y="209"/>
                  </a:lnTo>
                  <a:lnTo>
                    <a:pt x="187" y="207"/>
                  </a:lnTo>
                  <a:lnTo>
                    <a:pt x="193" y="200"/>
                  </a:lnTo>
                  <a:lnTo>
                    <a:pt x="196" y="198"/>
                  </a:lnTo>
                  <a:lnTo>
                    <a:pt x="201" y="196"/>
                  </a:lnTo>
                  <a:lnTo>
                    <a:pt x="199" y="187"/>
                  </a:lnTo>
                  <a:lnTo>
                    <a:pt x="193" y="182"/>
                  </a:lnTo>
                  <a:lnTo>
                    <a:pt x="190" y="178"/>
                  </a:lnTo>
                  <a:lnTo>
                    <a:pt x="188" y="173"/>
                  </a:lnTo>
                  <a:lnTo>
                    <a:pt x="193" y="162"/>
                  </a:lnTo>
                  <a:lnTo>
                    <a:pt x="191" y="159"/>
                  </a:lnTo>
                  <a:lnTo>
                    <a:pt x="185" y="155"/>
                  </a:lnTo>
                  <a:lnTo>
                    <a:pt x="182" y="150"/>
                  </a:lnTo>
                  <a:lnTo>
                    <a:pt x="175" y="148"/>
                  </a:lnTo>
                  <a:lnTo>
                    <a:pt x="168" y="143"/>
                  </a:lnTo>
                  <a:lnTo>
                    <a:pt x="162" y="144"/>
                  </a:lnTo>
                  <a:lnTo>
                    <a:pt x="161" y="145"/>
                  </a:lnTo>
                  <a:lnTo>
                    <a:pt x="154" y="150"/>
                  </a:lnTo>
                  <a:lnTo>
                    <a:pt x="149" y="151"/>
                  </a:lnTo>
                  <a:lnTo>
                    <a:pt x="144" y="150"/>
                  </a:lnTo>
                  <a:lnTo>
                    <a:pt x="138" y="140"/>
                  </a:lnTo>
                  <a:lnTo>
                    <a:pt x="133" y="138"/>
                  </a:lnTo>
                  <a:lnTo>
                    <a:pt x="127" y="138"/>
                  </a:lnTo>
                  <a:lnTo>
                    <a:pt x="124" y="132"/>
                  </a:lnTo>
                  <a:lnTo>
                    <a:pt x="121" y="131"/>
                  </a:lnTo>
                  <a:lnTo>
                    <a:pt x="115" y="131"/>
                  </a:lnTo>
                  <a:lnTo>
                    <a:pt x="110" y="128"/>
                  </a:lnTo>
                  <a:lnTo>
                    <a:pt x="109" y="123"/>
                  </a:lnTo>
                  <a:lnTo>
                    <a:pt x="110" y="122"/>
                  </a:lnTo>
                  <a:lnTo>
                    <a:pt x="120" y="118"/>
                  </a:lnTo>
                  <a:lnTo>
                    <a:pt x="120" y="112"/>
                  </a:lnTo>
                  <a:lnTo>
                    <a:pt x="115" y="107"/>
                  </a:lnTo>
                  <a:lnTo>
                    <a:pt x="116" y="101"/>
                  </a:lnTo>
                  <a:lnTo>
                    <a:pt x="111" y="99"/>
                  </a:lnTo>
                  <a:lnTo>
                    <a:pt x="99" y="102"/>
                  </a:lnTo>
                  <a:lnTo>
                    <a:pt x="93" y="102"/>
                  </a:lnTo>
                  <a:lnTo>
                    <a:pt x="86" y="108"/>
                  </a:lnTo>
                  <a:lnTo>
                    <a:pt x="79" y="106"/>
                  </a:lnTo>
                  <a:lnTo>
                    <a:pt x="79" y="102"/>
                  </a:lnTo>
                  <a:lnTo>
                    <a:pt x="88" y="94"/>
                  </a:lnTo>
                  <a:lnTo>
                    <a:pt x="96" y="92"/>
                  </a:lnTo>
                  <a:lnTo>
                    <a:pt x="110" y="90"/>
                  </a:lnTo>
                  <a:lnTo>
                    <a:pt x="107" y="88"/>
                  </a:lnTo>
                  <a:lnTo>
                    <a:pt x="100" y="84"/>
                  </a:lnTo>
                  <a:lnTo>
                    <a:pt x="96" y="84"/>
                  </a:lnTo>
                  <a:lnTo>
                    <a:pt x="99" y="82"/>
                  </a:lnTo>
                  <a:lnTo>
                    <a:pt x="103" y="78"/>
                  </a:lnTo>
                  <a:lnTo>
                    <a:pt x="113" y="78"/>
                  </a:lnTo>
                  <a:lnTo>
                    <a:pt x="109" y="75"/>
                  </a:lnTo>
                  <a:lnTo>
                    <a:pt x="100" y="74"/>
                  </a:lnTo>
                  <a:lnTo>
                    <a:pt x="98" y="69"/>
                  </a:lnTo>
                  <a:lnTo>
                    <a:pt x="103" y="64"/>
                  </a:lnTo>
                  <a:lnTo>
                    <a:pt x="105" y="67"/>
                  </a:lnTo>
                  <a:lnTo>
                    <a:pt x="113" y="65"/>
                  </a:lnTo>
                  <a:lnTo>
                    <a:pt x="115" y="61"/>
                  </a:lnTo>
                  <a:lnTo>
                    <a:pt x="115" y="58"/>
                  </a:lnTo>
                  <a:lnTo>
                    <a:pt x="110" y="56"/>
                  </a:lnTo>
                  <a:lnTo>
                    <a:pt x="105" y="57"/>
                  </a:lnTo>
                  <a:lnTo>
                    <a:pt x="98" y="57"/>
                  </a:lnTo>
                  <a:lnTo>
                    <a:pt x="100" y="52"/>
                  </a:lnTo>
                  <a:lnTo>
                    <a:pt x="106" y="50"/>
                  </a:lnTo>
                  <a:lnTo>
                    <a:pt x="116" y="45"/>
                  </a:lnTo>
                  <a:lnTo>
                    <a:pt x="109" y="43"/>
                  </a:lnTo>
                  <a:lnTo>
                    <a:pt x="108" y="43"/>
                  </a:lnTo>
                  <a:lnTo>
                    <a:pt x="102" y="45"/>
                  </a:lnTo>
                  <a:lnTo>
                    <a:pt x="98" y="41"/>
                  </a:lnTo>
                  <a:lnTo>
                    <a:pt x="104" y="36"/>
                  </a:lnTo>
                  <a:lnTo>
                    <a:pt x="104" y="32"/>
                  </a:lnTo>
                  <a:lnTo>
                    <a:pt x="100" y="32"/>
                  </a:lnTo>
                  <a:lnTo>
                    <a:pt x="96" y="28"/>
                  </a:lnTo>
                  <a:lnTo>
                    <a:pt x="112" y="15"/>
                  </a:lnTo>
                  <a:lnTo>
                    <a:pt x="117" y="12"/>
                  </a:lnTo>
                  <a:lnTo>
                    <a:pt x="127" y="13"/>
                  </a:lnTo>
                  <a:lnTo>
                    <a:pt x="127" y="9"/>
                  </a:lnTo>
                  <a:lnTo>
                    <a:pt x="136" y="7"/>
                  </a:lnTo>
                  <a:lnTo>
                    <a:pt x="142" y="10"/>
                  </a:lnTo>
                  <a:lnTo>
                    <a:pt x="145" y="6"/>
                  </a:lnTo>
                  <a:lnTo>
                    <a:pt x="148" y="7"/>
                  </a:lnTo>
                  <a:lnTo>
                    <a:pt x="152" y="11"/>
                  </a:lnTo>
                  <a:lnTo>
                    <a:pt x="154" y="15"/>
                  </a:lnTo>
                  <a:lnTo>
                    <a:pt x="157" y="17"/>
                  </a:lnTo>
                  <a:lnTo>
                    <a:pt x="162" y="22"/>
                  </a:lnTo>
                  <a:lnTo>
                    <a:pt x="167" y="23"/>
                  </a:lnTo>
                  <a:lnTo>
                    <a:pt x="171" y="27"/>
                  </a:lnTo>
                  <a:lnTo>
                    <a:pt x="172" y="25"/>
                  </a:lnTo>
                  <a:lnTo>
                    <a:pt x="170" y="18"/>
                  </a:lnTo>
                  <a:lnTo>
                    <a:pt x="174" y="16"/>
                  </a:lnTo>
                  <a:lnTo>
                    <a:pt x="170" y="12"/>
                  </a:lnTo>
                  <a:lnTo>
                    <a:pt x="166" y="8"/>
                  </a:lnTo>
                  <a:lnTo>
                    <a:pt x="169" y="6"/>
                  </a:lnTo>
                  <a:lnTo>
                    <a:pt x="180" y="4"/>
                  </a:lnTo>
                  <a:lnTo>
                    <a:pt x="196" y="1"/>
                  </a:lnTo>
                  <a:lnTo>
                    <a:pt x="204" y="0"/>
                  </a:lnTo>
                  <a:lnTo>
                    <a:pt x="202" y="7"/>
                  </a:lnTo>
                  <a:lnTo>
                    <a:pt x="209" y="7"/>
                  </a:lnTo>
                  <a:lnTo>
                    <a:pt x="213" y="8"/>
                  </a:lnTo>
                  <a:lnTo>
                    <a:pt x="210" y="14"/>
                  </a:lnTo>
                  <a:lnTo>
                    <a:pt x="217" y="13"/>
                  </a:lnTo>
                  <a:lnTo>
                    <a:pt x="221" y="20"/>
                  </a:lnTo>
                  <a:lnTo>
                    <a:pt x="222" y="28"/>
                  </a:lnTo>
                  <a:lnTo>
                    <a:pt x="225" y="34"/>
                  </a:lnTo>
                  <a:lnTo>
                    <a:pt x="237" y="41"/>
                  </a:lnTo>
                  <a:lnTo>
                    <a:pt x="251" y="47"/>
                  </a:lnTo>
                  <a:lnTo>
                    <a:pt x="253" y="50"/>
                  </a:lnTo>
                  <a:lnTo>
                    <a:pt x="260" y="52"/>
                  </a:lnTo>
                  <a:lnTo>
                    <a:pt x="280" y="60"/>
                  </a:lnTo>
                  <a:lnTo>
                    <a:pt x="281" y="58"/>
                  </a:lnTo>
                  <a:lnTo>
                    <a:pt x="295" y="58"/>
                  </a:lnTo>
                  <a:lnTo>
                    <a:pt x="295" y="61"/>
                  </a:lnTo>
                  <a:lnTo>
                    <a:pt x="298" y="74"/>
                  </a:lnTo>
                  <a:lnTo>
                    <a:pt x="309" y="79"/>
                  </a:lnTo>
                  <a:lnTo>
                    <a:pt x="317" y="86"/>
                  </a:lnTo>
                  <a:lnTo>
                    <a:pt x="321" y="90"/>
                  </a:lnTo>
                  <a:lnTo>
                    <a:pt x="330" y="99"/>
                  </a:lnTo>
                  <a:lnTo>
                    <a:pt x="343" y="110"/>
                  </a:lnTo>
                  <a:lnTo>
                    <a:pt x="354" y="115"/>
                  </a:lnTo>
                  <a:lnTo>
                    <a:pt x="369" y="117"/>
                  </a:lnTo>
                  <a:lnTo>
                    <a:pt x="378" y="119"/>
                  </a:lnTo>
                  <a:lnTo>
                    <a:pt x="380" y="120"/>
                  </a:lnTo>
                  <a:lnTo>
                    <a:pt x="375" y="125"/>
                  </a:lnTo>
                  <a:lnTo>
                    <a:pt x="376" y="126"/>
                  </a:lnTo>
                  <a:lnTo>
                    <a:pt x="386" y="123"/>
                  </a:lnTo>
                  <a:lnTo>
                    <a:pt x="391" y="126"/>
                  </a:lnTo>
                  <a:lnTo>
                    <a:pt x="395" y="128"/>
                  </a:lnTo>
                  <a:lnTo>
                    <a:pt x="395" y="136"/>
                  </a:lnTo>
                  <a:lnTo>
                    <a:pt x="399" y="135"/>
                  </a:lnTo>
                  <a:lnTo>
                    <a:pt x="404" y="140"/>
                  </a:lnTo>
                  <a:lnTo>
                    <a:pt x="409" y="142"/>
                  </a:lnTo>
                  <a:lnTo>
                    <a:pt x="414" y="147"/>
                  </a:lnTo>
                  <a:lnTo>
                    <a:pt x="421" y="145"/>
                  </a:lnTo>
                  <a:lnTo>
                    <a:pt x="428" y="143"/>
                  </a:lnTo>
                  <a:lnTo>
                    <a:pt x="431" y="145"/>
                  </a:lnTo>
                  <a:lnTo>
                    <a:pt x="434" y="151"/>
                  </a:lnTo>
                  <a:lnTo>
                    <a:pt x="439" y="152"/>
                  </a:lnTo>
                  <a:lnTo>
                    <a:pt x="446" y="162"/>
                  </a:lnTo>
                  <a:lnTo>
                    <a:pt x="454" y="168"/>
                  </a:lnTo>
                  <a:lnTo>
                    <a:pt x="472" y="176"/>
                  </a:lnTo>
                  <a:lnTo>
                    <a:pt x="479" y="177"/>
                  </a:lnTo>
                  <a:lnTo>
                    <a:pt x="483" y="181"/>
                  </a:lnTo>
                  <a:lnTo>
                    <a:pt x="493" y="187"/>
                  </a:lnTo>
                  <a:lnTo>
                    <a:pt x="493" y="191"/>
                  </a:lnTo>
                  <a:lnTo>
                    <a:pt x="492" y="196"/>
                  </a:lnTo>
                  <a:lnTo>
                    <a:pt x="480" y="201"/>
                  </a:lnTo>
                  <a:lnTo>
                    <a:pt x="482" y="204"/>
                  </a:lnTo>
                  <a:lnTo>
                    <a:pt x="490" y="203"/>
                  </a:lnTo>
                  <a:lnTo>
                    <a:pt x="495" y="202"/>
                  </a:lnTo>
                  <a:lnTo>
                    <a:pt x="498" y="207"/>
                  </a:lnTo>
                  <a:lnTo>
                    <a:pt x="501" y="211"/>
                  </a:lnTo>
                  <a:lnTo>
                    <a:pt x="505" y="219"/>
                  </a:lnTo>
                  <a:lnTo>
                    <a:pt x="518" y="231"/>
                  </a:lnTo>
                  <a:lnTo>
                    <a:pt x="516" y="234"/>
                  </a:lnTo>
                  <a:lnTo>
                    <a:pt x="517" y="240"/>
                  </a:lnTo>
                  <a:lnTo>
                    <a:pt x="525" y="243"/>
                  </a:lnTo>
                  <a:lnTo>
                    <a:pt x="532" y="245"/>
                  </a:lnTo>
                  <a:lnTo>
                    <a:pt x="537" y="248"/>
                  </a:lnTo>
                  <a:lnTo>
                    <a:pt x="539" y="257"/>
                  </a:lnTo>
                  <a:lnTo>
                    <a:pt x="546" y="263"/>
                  </a:lnTo>
                  <a:lnTo>
                    <a:pt x="556" y="263"/>
                  </a:lnTo>
                  <a:lnTo>
                    <a:pt x="559" y="267"/>
                  </a:lnTo>
                  <a:lnTo>
                    <a:pt x="564" y="274"/>
                  </a:lnTo>
                  <a:lnTo>
                    <a:pt x="570" y="273"/>
                  </a:lnTo>
                  <a:lnTo>
                    <a:pt x="577" y="275"/>
                  </a:lnTo>
                  <a:lnTo>
                    <a:pt x="578" y="270"/>
                  </a:lnTo>
                  <a:lnTo>
                    <a:pt x="582" y="266"/>
                  </a:lnTo>
                  <a:lnTo>
                    <a:pt x="596" y="272"/>
                  </a:lnTo>
                  <a:lnTo>
                    <a:pt x="606" y="284"/>
                  </a:lnTo>
                  <a:lnTo>
                    <a:pt x="611" y="295"/>
                  </a:lnTo>
                  <a:lnTo>
                    <a:pt x="610" y="305"/>
                  </a:lnTo>
                  <a:lnTo>
                    <a:pt x="610" y="312"/>
                  </a:lnTo>
                  <a:lnTo>
                    <a:pt x="619" y="313"/>
                  </a:lnTo>
                  <a:lnTo>
                    <a:pt x="626" y="312"/>
                  </a:lnTo>
                  <a:lnTo>
                    <a:pt x="637" y="324"/>
                  </a:lnTo>
                  <a:lnTo>
                    <a:pt x="646" y="329"/>
                  </a:lnTo>
                  <a:lnTo>
                    <a:pt x="651" y="332"/>
                  </a:lnTo>
                  <a:lnTo>
                    <a:pt x="658" y="340"/>
                  </a:lnTo>
                  <a:lnTo>
                    <a:pt x="668" y="342"/>
                  </a:lnTo>
                  <a:lnTo>
                    <a:pt x="683" y="341"/>
                  </a:lnTo>
                  <a:lnTo>
                    <a:pt x="687" y="341"/>
                  </a:lnTo>
                  <a:lnTo>
                    <a:pt x="693" y="352"/>
                  </a:lnTo>
                  <a:lnTo>
                    <a:pt x="697" y="359"/>
                  </a:lnTo>
                  <a:lnTo>
                    <a:pt x="695" y="363"/>
                  </a:lnTo>
                  <a:lnTo>
                    <a:pt x="686" y="360"/>
                  </a:lnTo>
                  <a:lnTo>
                    <a:pt x="678" y="364"/>
                  </a:lnTo>
                  <a:lnTo>
                    <a:pt x="679" y="368"/>
                  </a:lnTo>
                  <a:lnTo>
                    <a:pt x="682" y="370"/>
                  </a:lnTo>
                  <a:lnTo>
                    <a:pt x="675" y="382"/>
                  </a:lnTo>
                  <a:lnTo>
                    <a:pt x="670" y="391"/>
                  </a:lnTo>
                  <a:lnTo>
                    <a:pt x="661" y="394"/>
                  </a:lnTo>
                  <a:lnTo>
                    <a:pt x="648" y="398"/>
                  </a:lnTo>
                  <a:lnTo>
                    <a:pt x="636" y="395"/>
                  </a:lnTo>
                  <a:lnTo>
                    <a:pt x="594" y="408"/>
                  </a:lnTo>
                  <a:lnTo>
                    <a:pt x="585" y="406"/>
                  </a:lnTo>
                  <a:lnTo>
                    <a:pt x="553" y="404"/>
                  </a:lnTo>
                  <a:lnTo>
                    <a:pt x="550" y="406"/>
                  </a:lnTo>
                  <a:lnTo>
                    <a:pt x="547" y="410"/>
                  </a:lnTo>
                  <a:lnTo>
                    <a:pt x="541" y="413"/>
                  </a:lnTo>
                  <a:lnTo>
                    <a:pt x="536" y="406"/>
                  </a:lnTo>
                  <a:lnTo>
                    <a:pt x="524" y="413"/>
                  </a:lnTo>
                  <a:lnTo>
                    <a:pt x="515" y="418"/>
                  </a:lnTo>
                  <a:lnTo>
                    <a:pt x="514" y="423"/>
                  </a:lnTo>
                  <a:lnTo>
                    <a:pt x="509" y="424"/>
                  </a:lnTo>
                  <a:lnTo>
                    <a:pt x="505" y="430"/>
                  </a:lnTo>
                  <a:lnTo>
                    <a:pt x="479" y="445"/>
                  </a:lnTo>
                  <a:lnTo>
                    <a:pt x="467" y="452"/>
                  </a:lnTo>
                  <a:lnTo>
                    <a:pt x="141" y="249"/>
                  </a:lnTo>
                  <a:lnTo>
                    <a:pt x="0" y="484"/>
                  </a:lnTo>
                  <a:close/>
                </a:path>
              </a:pathLst>
            </a:custGeom>
            <a:solidFill>
              <a:srgbClr val="C0C0C0"/>
            </a:solidFill>
            <a:ln w="1800">
              <a:solidFill>
                <a:srgbClr val="000000"/>
              </a:solidFill>
              <a:round/>
              <a:headEnd/>
              <a:tailEnd/>
            </a:ln>
          </p:spPr>
          <p:txBody>
            <a:bodyPr wrap="none" anchor="ctr"/>
            <a:lstStyle/>
            <a:p>
              <a:endParaRPr lang="pl-PL"/>
            </a:p>
          </p:txBody>
        </p:sp>
        <p:sp>
          <p:nvSpPr>
            <p:cNvPr id="3159" name="Freeform 71"/>
            <p:cNvSpPr>
              <a:spLocks noChangeArrowheads="1"/>
            </p:cNvSpPr>
            <p:nvPr/>
          </p:nvSpPr>
          <p:spPr bwMode="auto">
            <a:xfrm>
              <a:off x="690563" y="5432425"/>
              <a:ext cx="466725" cy="236538"/>
            </a:xfrm>
            <a:custGeom>
              <a:avLst/>
              <a:gdLst>
                <a:gd name="T0" fmla="*/ 567 w 1645"/>
                <a:gd name="T1" fmla="*/ 2227 h 1062"/>
                <a:gd name="T2" fmla="*/ 25251 w 1645"/>
                <a:gd name="T3" fmla="*/ 0 h 1062"/>
                <a:gd name="T4" fmla="*/ 384729 w 1645"/>
                <a:gd name="T5" fmla="*/ 173283 h 1062"/>
                <a:gd name="T6" fmla="*/ 463604 w 1645"/>
                <a:gd name="T7" fmla="*/ 217161 h 1062"/>
                <a:gd name="T8" fmla="*/ 466725 w 1645"/>
                <a:gd name="T9" fmla="*/ 233865 h 1062"/>
                <a:gd name="T10" fmla="*/ 438920 w 1645"/>
                <a:gd name="T11" fmla="*/ 236538 h 1062"/>
                <a:gd name="T12" fmla="*/ 4256 w 1645"/>
                <a:gd name="T13" fmla="*/ 8909 h 1062"/>
                <a:gd name="T14" fmla="*/ 0 w 1645"/>
                <a:gd name="T15" fmla="*/ 3564 h 1062"/>
                <a:gd name="T16" fmla="*/ 567 w 1645"/>
                <a:gd name="T17" fmla="*/ 2227 h 1062"/>
                <a:gd name="T18" fmla="*/ 567 w 1645"/>
                <a:gd name="T19" fmla="*/ 2227 h 10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5"/>
                <a:gd name="T31" fmla="*/ 0 h 1062"/>
                <a:gd name="T32" fmla="*/ 1645 w 1645"/>
                <a:gd name="T33" fmla="*/ 1062 h 10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5" h="1062">
                  <a:moveTo>
                    <a:pt x="2" y="10"/>
                  </a:moveTo>
                  <a:lnTo>
                    <a:pt x="89" y="0"/>
                  </a:lnTo>
                  <a:lnTo>
                    <a:pt x="1356" y="778"/>
                  </a:lnTo>
                  <a:lnTo>
                    <a:pt x="1634" y="975"/>
                  </a:lnTo>
                  <a:lnTo>
                    <a:pt x="1645" y="1050"/>
                  </a:lnTo>
                  <a:lnTo>
                    <a:pt x="1547" y="1062"/>
                  </a:lnTo>
                  <a:lnTo>
                    <a:pt x="15" y="40"/>
                  </a:lnTo>
                  <a:lnTo>
                    <a:pt x="0" y="16"/>
                  </a:lnTo>
                  <a:lnTo>
                    <a:pt x="2" y="10"/>
                  </a:lnTo>
                  <a:close/>
                </a:path>
              </a:pathLst>
            </a:custGeom>
            <a:solidFill>
              <a:srgbClr val="C0C0C0"/>
            </a:solidFill>
            <a:ln w="9525">
              <a:noFill/>
              <a:round/>
              <a:headEnd/>
              <a:tailEnd/>
            </a:ln>
          </p:spPr>
          <p:txBody>
            <a:bodyPr wrap="none" anchor="ctr"/>
            <a:lstStyle/>
            <a:p>
              <a:endParaRPr lang="pl-PL"/>
            </a:p>
          </p:txBody>
        </p:sp>
        <p:sp>
          <p:nvSpPr>
            <p:cNvPr id="3160" name="Freeform 72"/>
            <p:cNvSpPr>
              <a:spLocks noChangeArrowheads="1"/>
            </p:cNvSpPr>
            <p:nvPr/>
          </p:nvSpPr>
          <p:spPr bwMode="auto">
            <a:xfrm>
              <a:off x="688976" y="5432425"/>
              <a:ext cx="15875" cy="11113"/>
            </a:xfrm>
            <a:custGeom>
              <a:avLst/>
              <a:gdLst>
                <a:gd name="T0" fmla="*/ 15875 w 56"/>
                <a:gd name="T1" fmla="*/ 0 h 67"/>
                <a:gd name="T2" fmla="*/ 12757 w 56"/>
                <a:gd name="T3" fmla="*/ 498 h 67"/>
                <a:gd name="T4" fmla="*/ 3969 w 56"/>
                <a:gd name="T5" fmla="*/ 3981 h 67"/>
                <a:gd name="T6" fmla="*/ 2551 w 56"/>
                <a:gd name="T7" fmla="*/ 5474 h 67"/>
                <a:gd name="T8" fmla="*/ 0 w 56"/>
                <a:gd name="T9" fmla="*/ 11113 h 67"/>
                <a:gd name="T10" fmla="*/ 0 60000 65536"/>
                <a:gd name="T11" fmla="*/ 0 60000 65536"/>
                <a:gd name="T12" fmla="*/ 0 60000 65536"/>
                <a:gd name="T13" fmla="*/ 0 60000 65536"/>
                <a:gd name="T14" fmla="*/ 0 60000 65536"/>
                <a:gd name="T15" fmla="*/ 0 w 56"/>
                <a:gd name="T16" fmla="*/ 0 h 67"/>
                <a:gd name="T17" fmla="*/ 56 w 56"/>
                <a:gd name="T18" fmla="*/ 67 h 67"/>
              </a:gdLst>
              <a:ahLst/>
              <a:cxnLst>
                <a:cxn ang="T10">
                  <a:pos x="T0" y="T1"/>
                </a:cxn>
                <a:cxn ang="T11">
                  <a:pos x="T2" y="T3"/>
                </a:cxn>
                <a:cxn ang="T12">
                  <a:pos x="T4" y="T5"/>
                </a:cxn>
                <a:cxn ang="T13">
                  <a:pos x="T6" y="T7"/>
                </a:cxn>
                <a:cxn ang="T14">
                  <a:pos x="T8" y="T9"/>
                </a:cxn>
              </a:cxnLst>
              <a:rect l="T15" t="T16" r="T17" b="T18"/>
              <a:pathLst>
                <a:path w="56" h="67">
                  <a:moveTo>
                    <a:pt x="56" y="0"/>
                  </a:moveTo>
                  <a:lnTo>
                    <a:pt x="45" y="3"/>
                  </a:lnTo>
                  <a:lnTo>
                    <a:pt x="14" y="24"/>
                  </a:lnTo>
                  <a:lnTo>
                    <a:pt x="9" y="33"/>
                  </a:lnTo>
                  <a:lnTo>
                    <a:pt x="0" y="67"/>
                  </a:lnTo>
                </a:path>
              </a:pathLst>
            </a:custGeom>
            <a:solidFill>
              <a:srgbClr val="800080"/>
            </a:solidFill>
            <a:ln w="1440">
              <a:solidFill>
                <a:srgbClr val="000000"/>
              </a:solidFill>
              <a:round/>
              <a:headEnd/>
              <a:tailEnd/>
            </a:ln>
          </p:spPr>
          <p:txBody>
            <a:bodyPr wrap="none" anchor="ctr"/>
            <a:lstStyle/>
            <a:p>
              <a:endParaRPr lang="pl-PL"/>
            </a:p>
          </p:txBody>
        </p:sp>
        <p:sp>
          <p:nvSpPr>
            <p:cNvPr id="3161" name="Freeform 73"/>
            <p:cNvSpPr>
              <a:spLocks noChangeArrowheads="1"/>
            </p:cNvSpPr>
            <p:nvPr/>
          </p:nvSpPr>
          <p:spPr bwMode="auto">
            <a:xfrm>
              <a:off x="1138238" y="5656263"/>
              <a:ext cx="46038" cy="19050"/>
            </a:xfrm>
            <a:custGeom>
              <a:avLst/>
              <a:gdLst>
                <a:gd name="T0" fmla="*/ 46038 w 156"/>
                <a:gd name="T1" fmla="*/ 0 h 99"/>
                <a:gd name="T2" fmla="*/ 20068 w 156"/>
                <a:gd name="T3" fmla="*/ 9814 h 99"/>
                <a:gd name="T4" fmla="*/ 0 w 156"/>
                <a:gd name="T5" fmla="*/ 19050 h 99"/>
                <a:gd name="T6" fmla="*/ 0 60000 65536"/>
                <a:gd name="T7" fmla="*/ 0 60000 65536"/>
                <a:gd name="T8" fmla="*/ 0 60000 65536"/>
                <a:gd name="T9" fmla="*/ 0 w 156"/>
                <a:gd name="T10" fmla="*/ 0 h 99"/>
                <a:gd name="T11" fmla="*/ 156 w 156"/>
                <a:gd name="T12" fmla="*/ 99 h 99"/>
              </a:gdLst>
              <a:ahLst/>
              <a:cxnLst>
                <a:cxn ang="T6">
                  <a:pos x="T0" y="T1"/>
                </a:cxn>
                <a:cxn ang="T7">
                  <a:pos x="T2" y="T3"/>
                </a:cxn>
                <a:cxn ang="T8">
                  <a:pos x="T4" y="T5"/>
                </a:cxn>
              </a:cxnLst>
              <a:rect l="T9" t="T10" r="T11" b="T12"/>
              <a:pathLst>
                <a:path w="156" h="99">
                  <a:moveTo>
                    <a:pt x="156" y="0"/>
                  </a:moveTo>
                  <a:lnTo>
                    <a:pt x="68" y="51"/>
                  </a:lnTo>
                  <a:lnTo>
                    <a:pt x="0" y="99"/>
                  </a:lnTo>
                </a:path>
              </a:pathLst>
            </a:custGeom>
            <a:solidFill>
              <a:srgbClr val="800080"/>
            </a:solidFill>
            <a:ln w="1440">
              <a:solidFill>
                <a:srgbClr val="000000"/>
              </a:solidFill>
              <a:round/>
              <a:headEnd/>
              <a:tailEnd/>
            </a:ln>
          </p:spPr>
          <p:txBody>
            <a:bodyPr wrap="none" anchor="ctr"/>
            <a:lstStyle/>
            <a:p>
              <a:endParaRPr lang="pl-PL"/>
            </a:p>
          </p:txBody>
        </p:sp>
        <p:sp>
          <p:nvSpPr>
            <p:cNvPr id="3162" name="Freeform 74"/>
            <p:cNvSpPr>
              <a:spLocks noChangeArrowheads="1"/>
            </p:cNvSpPr>
            <p:nvPr/>
          </p:nvSpPr>
          <p:spPr bwMode="auto">
            <a:xfrm>
              <a:off x="1181101" y="5780088"/>
              <a:ext cx="39688" cy="22225"/>
            </a:xfrm>
            <a:custGeom>
              <a:avLst/>
              <a:gdLst>
                <a:gd name="T0" fmla="*/ 39688 w 145"/>
                <a:gd name="T1" fmla="*/ 2889 h 100"/>
                <a:gd name="T2" fmla="*/ 31750 w 145"/>
                <a:gd name="T3" fmla="*/ 0 h 100"/>
                <a:gd name="T4" fmla="*/ 19433 w 145"/>
                <a:gd name="T5" fmla="*/ 222 h 100"/>
                <a:gd name="T6" fmla="*/ 12864 w 145"/>
                <a:gd name="T7" fmla="*/ 2445 h 100"/>
                <a:gd name="T8" fmla="*/ 12864 w 145"/>
                <a:gd name="T9" fmla="*/ 7557 h 100"/>
                <a:gd name="T10" fmla="*/ 8485 w 145"/>
                <a:gd name="T11" fmla="*/ 7112 h 100"/>
                <a:gd name="T12" fmla="*/ 4106 w 145"/>
                <a:gd name="T13" fmla="*/ 9335 h 100"/>
                <a:gd name="T14" fmla="*/ 0 w 145"/>
                <a:gd name="T15" fmla="*/ 14002 h 100"/>
                <a:gd name="T16" fmla="*/ 5200 w 145"/>
                <a:gd name="T17" fmla="*/ 16669 h 100"/>
                <a:gd name="T18" fmla="*/ 10127 w 145"/>
                <a:gd name="T19" fmla="*/ 17558 h 100"/>
                <a:gd name="T20" fmla="*/ 12591 w 145"/>
                <a:gd name="T21" fmla="*/ 20669 h 100"/>
                <a:gd name="T22" fmla="*/ 15875 w 145"/>
                <a:gd name="T23" fmla="*/ 22225 h 100"/>
                <a:gd name="T24" fmla="*/ 17791 w 145"/>
                <a:gd name="T25" fmla="*/ 19558 h 100"/>
                <a:gd name="T26" fmla="*/ 21349 w 145"/>
                <a:gd name="T27" fmla="*/ 14446 h 100"/>
                <a:gd name="T28" fmla="*/ 27918 w 145"/>
                <a:gd name="T29" fmla="*/ 14002 h 100"/>
                <a:gd name="T30" fmla="*/ 35035 w 145"/>
                <a:gd name="T31" fmla="*/ 10446 h 100"/>
                <a:gd name="T32" fmla="*/ 39688 w 145"/>
                <a:gd name="T33" fmla="*/ 7112 h 100"/>
                <a:gd name="T34" fmla="*/ 39688 w 145"/>
                <a:gd name="T35" fmla="*/ 2889 h 100"/>
                <a:gd name="T36" fmla="*/ 39688 w 145"/>
                <a:gd name="T37" fmla="*/ 288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100"/>
                <a:gd name="T59" fmla="*/ 145 w 145"/>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100">
                  <a:moveTo>
                    <a:pt x="145" y="13"/>
                  </a:moveTo>
                  <a:lnTo>
                    <a:pt x="116" y="0"/>
                  </a:lnTo>
                  <a:lnTo>
                    <a:pt x="71" y="1"/>
                  </a:lnTo>
                  <a:lnTo>
                    <a:pt x="47" y="11"/>
                  </a:lnTo>
                  <a:lnTo>
                    <a:pt x="47" y="34"/>
                  </a:lnTo>
                  <a:lnTo>
                    <a:pt x="31" y="32"/>
                  </a:lnTo>
                  <a:lnTo>
                    <a:pt x="15" y="42"/>
                  </a:lnTo>
                  <a:lnTo>
                    <a:pt x="0" y="63"/>
                  </a:lnTo>
                  <a:lnTo>
                    <a:pt x="19" y="75"/>
                  </a:lnTo>
                  <a:lnTo>
                    <a:pt x="37" y="79"/>
                  </a:lnTo>
                  <a:lnTo>
                    <a:pt x="46" y="93"/>
                  </a:lnTo>
                  <a:lnTo>
                    <a:pt x="58" y="100"/>
                  </a:lnTo>
                  <a:lnTo>
                    <a:pt x="65" y="88"/>
                  </a:lnTo>
                  <a:lnTo>
                    <a:pt x="78" y="65"/>
                  </a:lnTo>
                  <a:lnTo>
                    <a:pt x="102" y="63"/>
                  </a:lnTo>
                  <a:lnTo>
                    <a:pt x="128" y="47"/>
                  </a:lnTo>
                  <a:lnTo>
                    <a:pt x="145" y="32"/>
                  </a:lnTo>
                  <a:lnTo>
                    <a:pt x="145" y="13"/>
                  </a:lnTo>
                  <a:close/>
                </a:path>
              </a:pathLst>
            </a:custGeom>
            <a:solidFill>
              <a:srgbClr val="000000"/>
            </a:solidFill>
            <a:ln w="1800">
              <a:solidFill>
                <a:srgbClr val="000000"/>
              </a:solidFill>
              <a:round/>
              <a:headEnd/>
              <a:tailEnd/>
            </a:ln>
          </p:spPr>
          <p:txBody>
            <a:bodyPr wrap="none" anchor="ctr"/>
            <a:lstStyle/>
            <a:p>
              <a:endParaRPr lang="pl-PL"/>
            </a:p>
          </p:txBody>
        </p:sp>
        <p:sp>
          <p:nvSpPr>
            <p:cNvPr id="3163" name="Freeform 75"/>
            <p:cNvSpPr>
              <a:spLocks noChangeArrowheads="1"/>
            </p:cNvSpPr>
            <p:nvPr/>
          </p:nvSpPr>
          <p:spPr bwMode="auto">
            <a:xfrm>
              <a:off x="1174751" y="5807075"/>
              <a:ext cx="42863" cy="28575"/>
            </a:xfrm>
            <a:custGeom>
              <a:avLst/>
              <a:gdLst>
                <a:gd name="T0" fmla="*/ 16786 w 143"/>
                <a:gd name="T1" fmla="*/ 0 h 135"/>
                <a:gd name="T2" fmla="*/ 13488 w 143"/>
                <a:gd name="T3" fmla="*/ 847 h 135"/>
                <a:gd name="T4" fmla="*/ 4196 w 143"/>
                <a:gd name="T5" fmla="*/ 3387 h 135"/>
                <a:gd name="T6" fmla="*/ 0 w 143"/>
                <a:gd name="T7" fmla="*/ 5292 h 135"/>
                <a:gd name="T8" fmla="*/ 899 w 143"/>
                <a:gd name="T9" fmla="*/ 11007 h 135"/>
                <a:gd name="T10" fmla="*/ 7793 w 143"/>
                <a:gd name="T11" fmla="*/ 12700 h 135"/>
                <a:gd name="T12" fmla="*/ 13488 w 143"/>
                <a:gd name="T13" fmla="*/ 12700 h 135"/>
                <a:gd name="T14" fmla="*/ 20083 w 143"/>
                <a:gd name="T15" fmla="*/ 16933 h 135"/>
                <a:gd name="T16" fmla="*/ 32372 w 143"/>
                <a:gd name="T17" fmla="*/ 23918 h 135"/>
                <a:gd name="T18" fmla="*/ 39566 w 143"/>
                <a:gd name="T19" fmla="*/ 28575 h 135"/>
                <a:gd name="T20" fmla="*/ 42863 w 143"/>
                <a:gd name="T21" fmla="*/ 24553 h 135"/>
                <a:gd name="T22" fmla="*/ 37767 w 143"/>
                <a:gd name="T23" fmla="*/ 19685 h 135"/>
                <a:gd name="T24" fmla="*/ 31473 w 143"/>
                <a:gd name="T25" fmla="*/ 17992 h 135"/>
                <a:gd name="T26" fmla="*/ 27876 w 143"/>
                <a:gd name="T27" fmla="*/ 11430 h 135"/>
                <a:gd name="T28" fmla="*/ 24579 w 143"/>
                <a:gd name="T29" fmla="*/ 6773 h 135"/>
                <a:gd name="T30" fmla="*/ 18584 w 143"/>
                <a:gd name="T31" fmla="*/ 4233 h 135"/>
                <a:gd name="T32" fmla="*/ 19183 w 143"/>
                <a:gd name="T33" fmla="*/ 1270 h 135"/>
                <a:gd name="T34" fmla="*/ 16786 w 143"/>
                <a:gd name="T35" fmla="*/ 0 h 135"/>
                <a:gd name="T36" fmla="*/ 16786 w 143"/>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135"/>
                <a:gd name="T59" fmla="*/ 143 w 143"/>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135">
                  <a:moveTo>
                    <a:pt x="56" y="0"/>
                  </a:moveTo>
                  <a:lnTo>
                    <a:pt x="45" y="4"/>
                  </a:lnTo>
                  <a:lnTo>
                    <a:pt x="14" y="16"/>
                  </a:lnTo>
                  <a:lnTo>
                    <a:pt x="0" y="25"/>
                  </a:lnTo>
                  <a:lnTo>
                    <a:pt x="3" y="52"/>
                  </a:lnTo>
                  <a:lnTo>
                    <a:pt x="26" y="60"/>
                  </a:lnTo>
                  <a:lnTo>
                    <a:pt x="45" y="60"/>
                  </a:lnTo>
                  <a:lnTo>
                    <a:pt x="67" y="80"/>
                  </a:lnTo>
                  <a:lnTo>
                    <a:pt x="108" y="113"/>
                  </a:lnTo>
                  <a:lnTo>
                    <a:pt x="132" y="135"/>
                  </a:lnTo>
                  <a:lnTo>
                    <a:pt x="143" y="116"/>
                  </a:lnTo>
                  <a:lnTo>
                    <a:pt x="126" y="93"/>
                  </a:lnTo>
                  <a:lnTo>
                    <a:pt x="105" y="85"/>
                  </a:lnTo>
                  <a:lnTo>
                    <a:pt x="93" y="54"/>
                  </a:lnTo>
                  <a:lnTo>
                    <a:pt x="82" y="32"/>
                  </a:lnTo>
                  <a:lnTo>
                    <a:pt x="62" y="20"/>
                  </a:lnTo>
                  <a:lnTo>
                    <a:pt x="64" y="6"/>
                  </a:lnTo>
                  <a:lnTo>
                    <a:pt x="56" y="0"/>
                  </a:lnTo>
                  <a:close/>
                </a:path>
              </a:pathLst>
            </a:custGeom>
            <a:solidFill>
              <a:srgbClr val="1F497D"/>
            </a:solidFill>
            <a:ln w="1800">
              <a:solidFill>
                <a:srgbClr val="000000"/>
              </a:solidFill>
              <a:round/>
              <a:headEnd/>
              <a:tailEnd/>
            </a:ln>
          </p:spPr>
          <p:txBody>
            <a:bodyPr wrap="none" anchor="ctr"/>
            <a:lstStyle/>
            <a:p>
              <a:endParaRPr lang="pl-PL"/>
            </a:p>
          </p:txBody>
        </p:sp>
        <p:sp>
          <p:nvSpPr>
            <p:cNvPr id="3164" name="Freeform 76"/>
            <p:cNvSpPr>
              <a:spLocks noChangeArrowheads="1"/>
            </p:cNvSpPr>
            <p:nvPr/>
          </p:nvSpPr>
          <p:spPr bwMode="auto">
            <a:xfrm>
              <a:off x="1296988" y="5741988"/>
              <a:ext cx="92075" cy="63500"/>
            </a:xfrm>
            <a:custGeom>
              <a:avLst/>
              <a:gdLst>
                <a:gd name="T0" fmla="*/ 3175 w 319"/>
                <a:gd name="T1" fmla="*/ 15381 h 289"/>
                <a:gd name="T2" fmla="*/ 577 w 319"/>
                <a:gd name="T3" fmla="*/ 18457 h 289"/>
                <a:gd name="T4" fmla="*/ 0 w 319"/>
                <a:gd name="T5" fmla="*/ 21972 h 289"/>
                <a:gd name="T6" fmla="*/ 3464 w 319"/>
                <a:gd name="T7" fmla="*/ 23510 h 289"/>
                <a:gd name="T8" fmla="*/ 4618 w 319"/>
                <a:gd name="T9" fmla="*/ 26367 h 289"/>
                <a:gd name="T10" fmla="*/ 5773 w 319"/>
                <a:gd name="T11" fmla="*/ 33398 h 289"/>
                <a:gd name="T12" fmla="*/ 8082 w 319"/>
                <a:gd name="T13" fmla="*/ 34277 h 289"/>
                <a:gd name="T14" fmla="*/ 12989 w 319"/>
                <a:gd name="T15" fmla="*/ 29223 h 289"/>
                <a:gd name="T16" fmla="*/ 21648 w 319"/>
                <a:gd name="T17" fmla="*/ 27905 h 289"/>
                <a:gd name="T18" fmla="*/ 24823 w 319"/>
                <a:gd name="T19" fmla="*/ 31201 h 289"/>
                <a:gd name="T20" fmla="*/ 23668 w 319"/>
                <a:gd name="T21" fmla="*/ 39111 h 289"/>
                <a:gd name="T22" fmla="*/ 23091 w 319"/>
                <a:gd name="T23" fmla="*/ 43725 h 289"/>
                <a:gd name="T24" fmla="*/ 26555 w 319"/>
                <a:gd name="T25" fmla="*/ 45483 h 289"/>
                <a:gd name="T26" fmla="*/ 34636 w 319"/>
                <a:gd name="T27" fmla="*/ 47460 h 289"/>
                <a:gd name="T28" fmla="*/ 38389 w 319"/>
                <a:gd name="T29" fmla="*/ 52734 h 289"/>
                <a:gd name="T30" fmla="*/ 39255 w 319"/>
                <a:gd name="T31" fmla="*/ 57567 h 289"/>
                <a:gd name="T32" fmla="*/ 40698 w 319"/>
                <a:gd name="T33" fmla="*/ 63500 h 289"/>
                <a:gd name="T34" fmla="*/ 43295 w 319"/>
                <a:gd name="T35" fmla="*/ 61522 h 289"/>
                <a:gd name="T36" fmla="*/ 48780 w 319"/>
                <a:gd name="T37" fmla="*/ 56908 h 289"/>
                <a:gd name="T38" fmla="*/ 56861 w 319"/>
                <a:gd name="T39" fmla="*/ 53612 h 289"/>
                <a:gd name="T40" fmla="*/ 68984 w 319"/>
                <a:gd name="T41" fmla="*/ 46362 h 289"/>
                <a:gd name="T42" fmla="*/ 75045 w 319"/>
                <a:gd name="T43" fmla="*/ 42407 h 289"/>
                <a:gd name="T44" fmla="*/ 82550 w 319"/>
                <a:gd name="T45" fmla="*/ 38452 h 289"/>
                <a:gd name="T46" fmla="*/ 83416 w 319"/>
                <a:gd name="T47" fmla="*/ 34936 h 289"/>
                <a:gd name="T48" fmla="*/ 86880 w 319"/>
                <a:gd name="T49" fmla="*/ 33178 h 289"/>
                <a:gd name="T50" fmla="*/ 90343 w 319"/>
                <a:gd name="T51" fmla="*/ 32299 h 289"/>
                <a:gd name="T52" fmla="*/ 90632 w 319"/>
                <a:gd name="T53" fmla="*/ 29663 h 289"/>
                <a:gd name="T54" fmla="*/ 92075 w 319"/>
                <a:gd name="T55" fmla="*/ 25268 h 289"/>
                <a:gd name="T56" fmla="*/ 89189 w 319"/>
                <a:gd name="T57" fmla="*/ 23950 h 289"/>
                <a:gd name="T58" fmla="*/ 87168 w 319"/>
                <a:gd name="T59" fmla="*/ 23510 h 289"/>
                <a:gd name="T60" fmla="*/ 83127 w 319"/>
                <a:gd name="T61" fmla="*/ 20434 h 289"/>
                <a:gd name="T62" fmla="*/ 80241 w 319"/>
                <a:gd name="T63" fmla="*/ 19116 h 289"/>
                <a:gd name="T64" fmla="*/ 76489 w 319"/>
                <a:gd name="T65" fmla="*/ 20434 h 289"/>
                <a:gd name="T66" fmla="*/ 73602 w 319"/>
                <a:gd name="T67" fmla="*/ 22851 h 289"/>
                <a:gd name="T68" fmla="*/ 69273 w 319"/>
                <a:gd name="T69" fmla="*/ 23291 h 289"/>
                <a:gd name="T70" fmla="*/ 66386 w 319"/>
                <a:gd name="T71" fmla="*/ 19555 h 289"/>
                <a:gd name="T72" fmla="*/ 62634 w 319"/>
                <a:gd name="T73" fmla="*/ 14282 h 289"/>
                <a:gd name="T74" fmla="*/ 62634 w 319"/>
                <a:gd name="T75" fmla="*/ 11426 h 289"/>
                <a:gd name="T76" fmla="*/ 64943 w 319"/>
                <a:gd name="T77" fmla="*/ 10107 h 289"/>
                <a:gd name="T78" fmla="*/ 68984 w 319"/>
                <a:gd name="T79" fmla="*/ 11206 h 289"/>
                <a:gd name="T80" fmla="*/ 71005 w 319"/>
                <a:gd name="T81" fmla="*/ 10547 h 289"/>
                <a:gd name="T82" fmla="*/ 70139 w 319"/>
                <a:gd name="T83" fmla="*/ 9448 h 289"/>
                <a:gd name="T84" fmla="*/ 67541 w 319"/>
                <a:gd name="T85" fmla="*/ 7690 h 289"/>
                <a:gd name="T86" fmla="*/ 61768 w 319"/>
                <a:gd name="T87" fmla="*/ 6592 h 289"/>
                <a:gd name="T88" fmla="*/ 62345 w 319"/>
                <a:gd name="T89" fmla="*/ 5493 h 289"/>
                <a:gd name="T90" fmla="*/ 66386 w 319"/>
                <a:gd name="T91" fmla="*/ 4175 h 289"/>
                <a:gd name="T92" fmla="*/ 75334 w 319"/>
                <a:gd name="T93" fmla="*/ 6592 h 289"/>
                <a:gd name="T94" fmla="*/ 77066 w 319"/>
                <a:gd name="T95" fmla="*/ 6592 h 289"/>
                <a:gd name="T96" fmla="*/ 78220 w 319"/>
                <a:gd name="T97" fmla="*/ 5054 h 289"/>
                <a:gd name="T98" fmla="*/ 69273 w 319"/>
                <a:gd name="T99" fmla="*/ 1758 h 289"/>
                <a:gd name="T100" fmla="*/ 53398 w 319"/>
                <a:gd name="T101" fmla="*/ 0 h 289"/>
                <a:gd name="T102" fmla="*/ 50511 w 319"/>
                <a:gd name="T103" fmla="*/ 1099 h 289"/>
                <a:gd name="T104" fmla="*/ 47048 w 319"/>
                <a:gd name="T105" fmla="*/ 3076 h 289"/>
                <a:gd name="T106" fmla="*/ 40409 w 319"/>
                <a:gd name="T107" fmla="*/ 3076 h 289"/>
                <a:gd name="T108" fmla="*/ 28864 w 319"/>
                <a:gd name="T109" fmla="*/ 5493 h 289"/>
                <a:gd name="T110" fmla="*/ 19627 w 319"/>
                <a:gd name="T111" fmla="*/ 10107 h 289"/>
                <a:gd name="T112" fmla="*/ 6927 w 319"/>
                <a:gd name="T113" fmla="*/ 14062 h 289"/>
                <a:gd name="T114" fmla="*/ 3175 w 319"/>
                <a:gd name="T115" fmla="*/ 15381 h 289"/>
                <a:gd name="T116" fmla="*/ 3175 w 319"/>
                <a:gd name="T117" fmla="*/ 15381 h 2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9"/>
                <a:gd name="T178" fmla="*/ 0 h 289"/>
                <a:gd name="T179" fmla="*/ 319 w 319"/>
                <a:gd name="T180" fmla="*/ 289 h 2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9" h="289">
                  <a:moveTo>
                    <a:pt x="11" y="70"/>
                  </a:moveTo>
                  <a:lnTo>
                    <a:pt x="2" y="84"/>
                  </a:lnTo>
                  <a:lnTo>
                    <a:pt x="0" y="100"/>
                  </a:lnTo>
                  <a:lnTo>
                    <a:pt x="12" y="107"/>
                  </a:lnTo>
                  <a:lnTo>
                    <a:pt x="16" y="120"/>
                  </a:lnTo>
                  <a:lnTo>
                    <a:pt x="20" y="152"/>
                  </a:lnTo>
                  <a:lnTo>
                    <a:pt x="28" y="156"/>
                  </a:lnTo>
                  <a:lnTo>
                    <a:pt x="45" y="133"/>
                  </a:lnTo>
                  <a:lnTo>
                    <a:pt x="75" y="127"/>
                  </a:lnTo>
                  <a:lnTo>
                    <a:pt x="86" y="142"/>
                  </a:lnTo>
                  <a:lnTo>
                    <a:pt x="82" y="178"/>
                  </a:lnTo>
                  <a:lnTo>
                    <a:pt x="80" y="199"/>
                  </a:lnTo>
                  <a:lnTo>
                    <a:pt x="92" y="207"/>
                  </a:lnTo>
                  <a:lnTo>
                    <a:pt x="120" y="216"/>
                  </a:lnTo>
                  <a:lnTo>
                    <a:pt x="133" y="240"/>
                  </a:lnTo>
                  <a:lnTo>
                    <a:pt x="136" y="262"/>
                  </a:lnTo>
                  <a:lnTo>
                    <a:pt x="141" y="289"/>
                  </a:lnTo>
                  <a:lnTo>
                    <a:pt x="150" y="280"/>
                  </a:lnTo>
                  <a:lnTo>
                    <a:pt x="169" y="259"/>
                  </a:lnTo>
                  <a:lnTo>
                    <a:pt x="197" y="244"/>
                  </a:lnTo>
                  <a:lnTo>
                    <a:pt x="239" y="211"/>
                  </a:lnTo>
                  <a:lnTo>
                    <a:pt x="260" y="193"/>
                  </a:lnTo>
                  <a:lnTo>
                    <a:pt x="286" y="175"/>
                  </a:lnTo>
                  <a:lnTo>
                    <a:pt x="289" y="159"/>
                  </a:lnTo>
                  <a:lnTo>
                    <a:pt x="301" y="151"/>
                  </a:lnTo>
                  <a:lnTo>
                    <a:pt x="313" y="147"/>
                  </a:lnTo>
                  <a:lnTo>
                    <a:pt x="314" y="135"/>
                  </a:lnTo>
                  <a:lnTo>
                    <a:pt x="319" y="115"/>
                  </a:lnTo>
                  <a:lnTo>
                    <a:pt x="309" y="109"/>
                  </a:lnTo>
                  <a:lnTo>
                    <a:pt x="302" y="107"/>
                  </a:lnTo>
                  <a:lnTo>
                    <a:pt x="288" y="93"/>
                  </a:lnTo>
                  <a:lnTo>
                    <a:pt x="278" y="87"/>
                  </a:lnTo>
                  <a:lnTo>
                    <a:pt x="265" y="93"/>
                  </a:lnTo>
                  <a:lnTo>
                    <a:pt x="255" y="104"/>
                  </a:lnTo>
                  <a:lnTo>
                    <a:pt x="240" y="106"/>
                  </a:lnTo>
                  <a:lnTo>
                    <a:pt x="230" y="89"/>
                  </a:lnTo>
                  <a:lnTo>
                    <a:pt x="217" y="65"/>
                  </a:lnTo>
                  <a:lnTo>
                    <a:pt x="217" y="52"/>
                  </a:lnTo>
                  <a:lnTo>
                    <a:pt x="225" y="46"/>
                  </a:lnTo>
                  <a:lnTo>
                    <a:pt x="239" y="51"/>
                  </a:lnTo>
                  <a:lnTo>
                    <a:pt x="246" y="48"/>
                  </a:lnTo>
                  <a:lnTo>
                    <a:pt x="243" y="43"/>
                  </a:lnTo>
                  <a:lnTo>
                    <a:pt x="234" y="35"/>
                  </a:lnTo>
                  <a:lnTo>
                    <a:pt x="214" y="30"/>
                  </a:lnTo>
                  <a:lnTo>
                    <a:pt x="216" y="25"/>
                  </a:lnTo>
                  <a:lnTo>
                    <a:pt x="230" y="19"/>
                  </a:lnTo>
                  <a:lnTo>
                    <a:pt x="261" y="30"/>
                  </a:lnTo>
                  <a:lnTo>
                    <a:pt x="267" y="30"/>
                  </a:lnTo>
                  <a:lnTo>
                    <a:pt x="271" y="23"/>
                  </a:lnTo>
                  <a:lnTo>
                    <a:pt x="240" y="8"/>
                  </a:lnTo>
                  <a:lnTo>
                    <a:pt x="185" y="0"/>
                  </a:lnTo>
                  <a:lnTo>
                    <a:pt x="175" y="5"/>
                  </a:lnTo>
                  <a:lnTo>
                    <a:pt x="163" y="14"/>
                  </a:lnTo>
                  <a:lnTo>
                    <a:pt x="140" y="14"/>
                  </a:lnTo>
                  <a:lnTo>
                    <a:pt x="100" y="25"/>
                  </a:lnTo>
                  <a:lnTo>
                    <a:pt x="68" y="46"/>
                  </a:lnTo>
                  <a:lnTo>
                    <a:pt x="24" y="64"/>
                  </a:lnTo>
                  <a:lnTo>
                    <a:pt x="11" y="70"/>
                  </a:lnTo>
                  <a:close/>
                </a:path>
              </a:pathLst>
            </a:custGeom>
            <a:solidFill>
              <a:srgbClr val="C0C0C0"/>
            </a:solidFill>
            <a:ln w="1800">
              <a:solidFill>
                <a:srgbClr val="000000"/>
              </a:solidFill>
              <a:round/>
              <a:headEnd/>
              <a:tailEnd/>
            </a:ln>
          </p:spPr>
          <p:txBody>
            <a:bodyPr wrap="none" anchor="ctr"/>
            <a:lstStyle/>
            <a:p>
              <a:endParaRPr lang="pl-PL"/>
            </a:p>
          </p:txBody>
        </p:sp>
        <p:sp>
          <p:nvSpPr>
            <p:cNvPr id="3165" name="Freeform 77"/>
            <p:cNvSpPr>
              <a:spLocks noChangeArrowheads="1"/>
            </p:cNvSpPr>
            <p:nvPr/>
          </p:nvSpPr>
          <p:spPr bwMode="auto">
            <a:xfrm>
              <a:off x="1419226" y="5749925"/>
              <a:ext cx="31750" cy="34925"/>
            </a:xfrm>
            <a:custGeom>
              <a:avLst/>
              <a:gdLst>
                <a:gd name="T0" fmla="*/ 1852 w 120"/>
                <a:gd name="T1" fmla="*/ 1141 h 153"/>
                <a:gd name="T2" fmla="*/ 1588 w 120"/>
                <a:gd name="T3" fmla="*/ 5707 h 153"/>
                <a:gd name="T4" fmla="*/ 0 w 120"/>
                <a:gd name="T5" fmla="*/ 9359 h 153"/>
                <a:gd name="T6" fmla="*/ 1852 w 120"/>
                <a:gd name="T7" fmla="*/ 12783 h 153"/>
                <a:gd name="T8" fmla="*/ 11113 w 120"/>
                <a:gd name="T9" fmla="*/ 15066 h 153"/>
                <a:gd name="T10" fmla="*/ 16669 w 120"/>
                <a:gd name="T11" fmla="*/ 18490 h 153"/>
                <a:gd name="T12" fmla="*/ 21167 w 120"/>
                <a:gd name="T13" fmla="*/ 28990 h 153"/>
                <a:gd name="T14" fmla="*/ 23283 w 120"/>
                <a:gd name="T15" fmla="*/ 34925 h 153"/>
                <a:gd name="T16" fmla="*/ 29104 w 120"/>
                <a:gd name="T17" fmla="*/ 34468 h 153"/>
                <a:gd name="T18" fmla="*/ 31750 w 120"/>
                <a:gd name="T19" fmla="*/ 30816 h 153"/>
                <a:gd name="T20" fmla="*/ 31750 w 120"/>
                <a:gd name="T21" fmla="*/ 28305 h 153"/>
                <a:gd name="T22" fmla="*/ 30427 w 120"/>
                <a:gd name="T23" fmla="*/ 19403 h 153"/>
                <a:gd name="T24" fmla="*/ 31485 w 120"/>
                <a:gd name="T25" fmla="*/ 13696 h 153"/>
                <a:gd name="T26" fmla="*/ 29369 w 120"/>
                <a:gd name="T27" fmla="*/ 12783 h 153"/>
                <a:gd name="T28" fmla="*/ 25400 w 120"/>
                <a:gd name="T29" fmla="*/ 4565 h 153"/>
                <a:gd name="T30" fmla="*/ 23283 w 120"/>
                <a:gd name="T31" fmla="*/ 3652 h 153"/>
                <a:gd name="T32" fmla="*/ 19844 w 120"/>
                <a:gd name="T33" fmla="*/ 4794 h 153"/>
                <a:gd name="T34" fmla="*/ 14552 w 120"/>
                <a:gd name="T35" fmla="*/ 2054 h 153"/>
                <a:gd name="T36" fmla="*/ 10054 w 120"/>
                <a:gd name="T37" fmla="*/ 2283 h 153"/>
                <a:gd name="T38" fmla="*/ 4498 w 120"/>
                <a:gd name="T39" fmla="*/ 0 h 153"/>
                <a:gd name="T40" fmla="*/ 1852 w 120"/>
                <a:gd name="T41" fmla="*/ 1141 h 153"/>
                <a:gd name="T42" fmla="*/ 1852 w 120"/>
                <a:gd name="T43" fmla="*/ 1141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53"/>
                <a:gd name="T68" fmla="*/ 120 w 120"/>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53">
                  <a:moveTo>
                    <a:pt x="7" y="5"/>
                  </a:moveTo>
                  <a:lnTo>
                    <a:pt x="6" y="25"/>
                  </a:lnTo>
                  <a:lnTo>
                    <a:pt x="0" y="41"/>
                  </a:lnTo>
                  <a:lnTo>
                    <a:pt x="7" y="56"/>
                  </a:lnTo>
                  <a:lnTo>
                    <a:pt x="42" y="66"/>
                  </a:lnTo>
                  <a:lnTo>
                    <a:pt x="63" y="81"/>
                  </a:lnTo>
                  <a:lnTo>
                    <a:pt x="80" y="127"/>
                  </a:lnTo>
                  <a:lnTo>
                    <a:pt x="88" y="153"/>
                  </a:lnTo>
                  <a:lnTo>
                    <a:pt x="110" y="151"/>
                  </a:lnTo>
                  <a:lnTo>
                    <a:pt x="120" y="135"/>
                  </a:lnTo>
                  <a:lnTo>
                    <a:pt x="120" y="124"/>
                  </a:lnTo>
                  <a:lnTo>
                    <a:pt x="115" y="85"/>
                  </a:lnTo>
                  <a:lnTo>
                    <a:pt x="119" y="60"/>
                  </a:lnTo>
                  <a:lnTo>
                    <a:pt x="111" y="56"/>
                  </a:lnTo>
                  <a:lnTo>
                    <a:pt x="96" y="20"/>
                  </a:lnTo>
                  <a:lnTo>
                    <a:pt x="88" y="16"/>
                  </a:lnTo>
                  <a:lnTo>
                    <a:pt x="75" y="21"/>
                  </a:lnTo>
                  <a:lnTo>
                    <a:pt x="55" y="9"/>
                  </a:lnTo>
                  <a:lnTo>
                    <a:pt x="38" y="10"/>
                  </a:lnTo>
                  <a:lnTo>
                    <a:pt x="17" y="0"/>
                  </a:lnTo>
                  <a:lnTo>
                    <a:pt x="7" y="5"/>
                  </a:lnTo>
                  <a:close/>
                </a:path>
              </a:pathLst>
            </a:custGeom>
            <a:solidFill>
              <a:srgbClr val="1F497D"/>
            </a:solidFill>
            <a:ln w="1800">
              <a:solidFill>
                <a:srgbClr val="000000"/>
              </a:solidFill>
              <a:round/>
              <a:headEnd/>
              <a:tailEnd/>
            </a:ln>
          </p:spPr>
          <p:txBody>
            <a:bodyPr wrap="none" anchor="ctr"/>
            <a:lstStyle/>
            <a:p>
              <a:endParaRPr lang="pl-PL"/>
            </a:p>
          </p:txBody>
        </p:sp>
      </p:grpSp>
      <p:sp>
        <p:nvSpPr>
          <p:cNvPr id="78" name="Freeform 78"/>
          <p:cNvSpPr>
            <a:spLocks noChangeArrowheads="1"/>
          </p:cNvSpPr>
          <p:nvPr/>
        </p:nvSpPr>
        <p:spPr bwMode="auto">
          <a:xfrm>
            <a:off x="3203575" y="3500438"/>
            <a:ext cx="871538" cy="649287"/>
          </a:xfrm>
          <a:custGeom>
            <a:avLst/>
            <a:gdLst/>
            <a:ahLst/>
            <a:cxnLst>
              <a:cxn ang="0">
                <a:pos x="66" y="394"/>
              </a:cxn>
              <a:cxn ang="0">
                <a:pos x="576" y="260"/>
              </a:cxn>
              <a:cxn ang="0">
                <a:pos x="867" y="53"/>
              </a:cxn>
              <a:cxn ang="0">
                <a:pos x="1373" y="0"/>
              </a:cxn>
              <a:cxn ang="0">
                <a:pos x="1346" y="165"/>
              </a:cxn>
              <a:cxn ang="0">
                <a:pos x="1527" y="260"/>
              </a:cxn>
              <a:cxn ang="0">
                <a:pos x="1703" y="163"/>
              </a:cxn>
              <a:cxn ang="0">
                <a:pos x="1924" y="233"/>
              </a:cxn>
              <a:cxn ang="0">
                <a:pos x="2581" y="274"/>
              </a:cxn>
              <a:cxn ang="0">
                <a:pos x="2681" y="327"/>
              </a:cxn>
              <a:cxn ang="0">
                <a:pos x="2800" y="890"/>
              </a:cxn>
              <a:cxn ang="0">
                <a:pos x="2592" y="1095"/>
              </a:cxn>
              <a:cxn ang="0">
                <a:pos x="2785" y="1248"/>
              </a:cxn>
              <a:cxn ang="0">
                <a:pos x="2814" y="1710"/>
              </a:cxn>
              <a:cxn ang="0">
                <a:pos x="2881" y="2163"/>
              </a:cxn>
              <a:cxn ang="0">
                <a:pos x="2497" y="2548"/>
              </a:cxn>
              <a:cxn ang="0">
                <a:pos x="2499" y="2848"/>
              </a:cxn>
              <a:cxn ang="0">
                <a:pos x="2275" y="2748"/>
              </a:cxn>
              <a:cxn ang="0">
                <a:pos x="1678" y="2846"/>
              </a:cxn>
              <a:cxn ang="0">
                <a:pos x="1313" y="2656"/>
              </a:cxn>
              <a:cxn ang="0">
                <a:pos x="1125" y="2334"/>
              </a:cxn>
              <a:cxn ang="0">
                <a:pos x="976" y="2341"/>
              </a:cxn>
              <a:cxn ang="0">
                <a:pos x="786" y="2139"/>
              </a:cxn>
              <a:cxn ang="0">
                <a:pos x="582" y="2173"/>
              </a:cxn>
              <a:cxn ang="0">
                <a:pos x="483" y="1883"/>
              </a:cxn>
              <a:cxn ang="0">
                <a:pos x="131" y="1779"/>
              </a:cxn>
              <a:cxn ang="0">
                <a:pos x="119" y="1409"/>
              </a:cxn>
              <a:cxn ang="0">
                <a:pos x="108" y="1178"/>
              </a:cxn>
              <a:cxn ang="0">
                <a:pos x="0" y="921"/>
              </a:cxn>
              <a:cxn ang="0">
                <a:pos x="131" y="719"/>
              </a:cxn>
              <a:cxn ang="0">
                <a:pos x="66" y="394"/>
              </a:cxn>
              <a:cxn ang="0">
                <a:pos x="66" y="394"/>
              </a:cxn>
            </a:cxnLst>
            <a:rect l="0" t="0" r="r" b="b"/>
            <a:pathLst>
              <a:path w="2881" h="2848">
                <a:moveTo>
                  <a:pt x="66" y="394"/>
                </a:moveTo>
                <a:lnTo>
                  <a:pt x="576" y="260"/>
                </a:lnTo>
                <a:lnTo>
                  <a:pt x="867" y="53"/>
                </a:lnTo>
                <a:lnTo>
                  <a:pt x="1373" y="0"/>
                </a:lnTo>
                <a:lnTo>
                  <a:pt x="1346" y="165"/>
                </a:lnTo>
                <a:lnTo>
                  <a:pt x="1527" y="260"/>
                </a:lnTo>
                <a:lnTo>
                  <a:pt x="1703" y="163"/>
                </a:lnTo>
                <a:lnTo>
                  <a:pt x="1924" y="233"/>
                </a:lnTo>
                <a:lnTo>
                  <a:pt x="2581" y="274"/>
                </a:lnTo>
                <a:lnTo>
                  <a:pt x="2681" y="327"/>
                </a:lnTo>
                <a:lnTo>
                  <a:pt x="2800" y="890"/>
                </a:lnTo>
                <a:lnTo>
                  <a:pt x="2592" y="1095"/>
                </a:lnTo>
                <a:lnTo>
                  <a:pt x="2785" y="1248"/>
                </a:lnTo>
                <a:lnTo>
                  <a:pt x="2814" y="1710"/>
                </a:lnTo>
                <a:lnTo>
                  <a:pt x="2881" y="2163"/>
                </a:lnTo>
                <a:lnTo>
                  <a:pt x="2497" y="2548"/>
                </a:lnTo>
                <a:lnTo>
                  <a:pt x="2499" y="2848"/>
                </a:lnTo>
                <a:lnTo>
                  <a:pt x="2275" y="2748"/>
                </a:lnTo>
                <a:lnTo>
                  <a:pt x="1678" y="2846"/>
                </a:lnTo>
                <a:lnTo>
                  <a:pt x="1313" y="2656"/>
                </a:lnTo>
                <a:lnTo>
                  <a:pt x="1125" y="2334"/>
                </a:lnTo>
                <a:lnTo>
                  <a:pt x="976" y="2341"/>
                </a:lnTo>
                <a:lnTo>
                  <a:pt x="786" y="2139"/>
                </a:lnTo>
                <a:lnTo>
                  <a:pt x="582" y="2173"/>
                </a:lnTo>
                <a:lnTo>
                  <a:pt x="483" y="1883"/>
                </a:lnTo>
                <a:lnTo>
                  <a:pt x="131" y="1779"/>
                </a:lnTo>
                <a:lnTo>
                  <a:pt x="119" y="1409"/>
                </a:lnTo>
                <a:lnTo>
                  <a:pt x="108" y="1178"/>
                </a:lnTo>
                <a:lnTo>
                  <a:pt x="0" y="921"/>
                </a:lnTo>
                <a:lnTo>
                  <a:pt x="131" y="719"/>
                </a:lnTo>
                <a:lnTo>
                  <a:pt x="66" y="394"/>
                </a:lnTo>
                <a:lnTo>
                  <a:pt x="66" y="394"/>
                </a:lnTo>
                <a:close/>
              </a:path>
            </a:pathLst>
          </a:custGeom>
          <a:blipFill dpi="0" rotWithShape="0">
            <a:blip r:embed="rId2" cstate="print"/>
            <a:srcRect/>
            <a:stretch>
              <a:fillRect/>
            </a:stretch>
          </a:blipFill>
          <a:ln w="17640">
            <a:solidFill>
              <a:srgbClr val="EEECE1"/>
            </a:solidFill>
            <a:round/>
            <a:headEnd/>
            <a:tailEnd/>
          </a:ln>
          <a:effectLst>
            <a:outerShdw blurRad="50800" dist="38100" dir="5400000" algn="t" rotWithShape="0">
              <a:prstClr val="black">
                <a:alpha val="40000"/>
              </a:prstClr>
            </a:outerShdw>
          </a:effectLst>
        </p:spPr>
        <p:txBody>
          <a:bodyPr wrap="none" anchor="ctr"/>
          <a:lstStyle/>
          <a:p>
            <a:pPr>
              <a:buFont typeface="Times New Roman" pitchFamily="16" charset="0"/>
              <a:buNone/>
              <a:defRPr/>
            </a:pPr>
            <a:endParaRPr lang="pl-PL"/>
          </a:p>
        </p:txBody>
      </p:sp>
      <p:sp>
        <p:nvSpPr>
          <p:cNvPr id="79" name="Objaśnienie owalne 78"/>
          <p:cNvSpPr/>
          <p:nvPr/>
        </p:nvSpPr>
        <p:spPr bwMode="auto">
          <a:xfrm rot="3293644">
            <a:off x="5128271" y="1722710"/>
            <a:ext cx="3035026" cy="3074390"/>
          </a:xfrm>
          <a:prstGeom prst="wedgeEllipseCallout">
            <a:avLst>
              <a:gd name="adj1" fmla="val -41235"/>
              <a:gd name="adj2" fmla="val 7822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buFont typeface="Times New Roman" pitchFamily="16" charset="0"/>
              <a:buNone/>
              <a:defRPr/>
            </a:pPr>
            <a:endParaRPr lang="pl-PL">
              <a:solidFill>
                <a:schemeClr val="bg1"/>
              </a:solidFill>
              <a:latin typeface="Arial" charset="0"/>
              <a:cs typeface="Arial" charset="0"/>
            </a:endParaRPr>
          </a:p>
        </p:txBody>
      </p:sp>
      <p:sp>
        <p:nvSpPr>
          <p:cNvPr id="85" name="Prostokąt zaokrąglony 84"/>
          <p:cNvSpPr/>
          <p:nvPr/>
        </p:nvSpPr>
        <p:spPr bwMode="auto">
          <a:xfrm>
            <a:off x="63770" y="1058341"/>
            <a:ext cx="4248150" cy="172819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just">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b="1" dirty="0"/>
              <a:t>Covering a total area of 395 ha and with a population of nearly 60,000, Elk is the third largest town of </a:t>
            </a:r>
            <a:r>
              <a:rPr lang="en-US" sz="1600" b="1" dirty="0" err="1"/>
              <a:t>Warmia</a:t>
            </a:r>
            <a:r>
              <a:rPr lang="en-US" sz="1600" b="1" dirty="0"/>
              <a:t> and </a:t>
            </a:r>
            <a:r>
              <a:rPr lang="en-US" sz="1600" b="1" dirty="0" err="1"/>
              <a:t>Mazuria</a:t>
            </a:r>
            <a:r>
              <a:rPr lang="en-US" sz="1600" b="1" dirty="0"/>
              <a:t>, a region in the north-eastern part of the country. The town is located in the eastern part of the </a:t>
            </a:r>
            <a:r>
              <a:rPr lang="en-US" sz="1600" b="1" dirty="0" err="1"/>
              <a:t>Warmian-Masurian</a:t>
            </a:r>
            <a:r>
              <a:rPr lang="en-US" sz="1600" b="1" dirty="0"/>
              <a:t> Voivodship. </a:t>
            </a:r>
            <a:endParaRPr lang="pl-PL" sz="1600" b="1" dirty="0">
              <a:solidFill>
                <a:schemeClr val="tx1"/>
              </a:solidFill>
            </a:endParaRPr>
          </a:p>
        </p:txBody>
      </p:sp>
      <p:pic>
        <p:nvPicPr>
          <p:cNvPr id="3081" name="Picture 9" descr="Lokalizacja zamku na mapie Pol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782" y="2176124"/>
            <a:ext cx="2413210" cy="2264452"/>
          </a:xfrm>
          <a:prstGeom prst="rect">
            <a:avLst/>
          </a:prstGeom>
          <a:noFill/>
          <a:extLst>
            <a:ext uri="{909E8E84-426E-40DD-AFC4-6F175D3DCCD1}">
              <a14:hiddenFill xmlns:a14="http://schemas.microsoft.com/office/drawing/2010/main">
                <a:solidFill>
                  <a:srgbClr val="FFFFFF"/>
                </a:solidFill>
              </a14:hiddenFill>
            </a:ext>
          </a:extLst>
        </p:spPr>
      </p:pic>
      <p:sp>
        <p:nvSpPr>
          <p:cNvPr id="90" name="Prostokąt zaokrąglony 89"/>
          <p:cNvSpPr/>
          <p:nvPr/>
        </p:nvSpPr>
        <p:spPr bwMode="auto">
          <a:xfrm>
            <a:off x="4380890" y="4723904"/>
            <a:ext cx="4248150" cy="172819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just">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b="1" dirty="0"/>
              <a:t>Surrounded by forests, Elk is located on a shore of the glacier-formed Lake </a:t>
            </a:r>
            <a:r>
              <a:rPr lang="en-US" sz="1600" b="1" dirty="0" err="1"/>
              <a:t>Elckie</a:t>
            </a:r>
            <a:r>
              <a:rPr lang="en-US" sz="1600" b="1" dirty="0"/>
              <a:t>; a river of the same name also flows through the town. </a:t>
            </a:r>
            <a:r>
              <a:rPr lang="en-US" sz="1600" b="1" dirty="0" smtClean="0"/>
              <a:t>As </a:t>
            </a:r>
            <a:r>
              <a:rPr lang="en-US" sz="1600" b="1" dirty="0"/>
              <a:t>it lies in the continental climate zone, summers in Elk are often dry and hot while winters are cold with heavy snowfalls</a:t>
            </a:r>
            <a:r>
              <a:rPr lang="en-US" sz="1600" dirty="0"/>
              <a:t>.</a:t>
            </a:r>
            <a:endParaRPr lang="pl-PL" sz="1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fltVal val="0"/>
                                          </p:val>
                                        </p:tav>
                                        <p:tav tm="100000">
                                          <p:val>
                                            <p:strVal val="#ppt_w"/>
                                          </p:val>
                                        </p:tav>
                                      </p:tavLst>
                                    </p:anim>
                                    <p:anim calcmode="lin" valueType="num">
                                      <p:cBhvr>
                                        <p:cTn id="12" dur="500" fill="hold"/>
                                        <p:tgtEl>
                                          <p:spTgt spid="85"/>
                                        </p:tgtEl>
                                        <p:attrNameLst>
                                          <p:attrName>ppt_h</p:attrName>
                                        </p:attrNameLst>
                                      </p:cBhvr>
                                      <p:tavLst>
                                        <p:tav tm="0">
                                          <p:val>
                                            <p:fltVal val="0"/>
                                          </p:val>
                                        </p:tav>
                                        <p:tav tm="100000">
                                          <p:val>
                                            <p:strVal val="#ppt_h"/>
                                          </p:val>
                                        </p:tav>
                                      </p:tavLst>
                                    </p:anim>
                                    <p:animEffect transition="in" filter="fade">
                                      <p:cBhvr>
                                        <p:cTn id="13" dur="500"/>
                                        <p:tgtEl>
                                          <p:spTgt spid="85"/>
                                        </p:tgtEl>
                                      </p:cBhvr>
                                    </p:animEffect>
                                  </p:childTnLst>
                                </p:cTn>
                              </p:par>
                            </p:childTnLst>
                          </p:cTn>
                        </p:par>
                        <p:par>
                          <p:cTn id="14" fill="hold">
                            <p:stCondLst>
                              <p:cond delay="1500"/>
                            </p:stCondLst>
                            <p:childTnLst>
                              <p:par>
                                <p:cTn id="15" presetID="10" presetClass="exit" presetSubtype="0" fill="hold" nodeType="afterEffect">
                                  <p:stCondLst>
                                    <p:cond delay="0"/>
                                  </p:stCondLst>
                                  <p:childTnLst>
                                    <p:animEffect transition="out" filter="fade">
                                      <p:cBhvr>
                                        <p:cTn id="16" dur="7000"/>
                                        <p:tgtEl>
                                          <p:spTgt spid="2"/>
                                        </p:tgtEl>
                                      </p:cBhvr>
                                    </p:animEffect>
                                    <p:set>
                                      <p:cBhvr>
                                        <p:cTn id="17" dur="1" fill="hold">
                                          <p:stCondLst>
                                            <p:cond delay="6999"/>
                                          </p:stCondLst>
                                        </p:cTn>
                                        <p:tgtEl>
                                          <p:spTgt spid="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78"/>
                                        </p:tgtEl>
                                      </p:cBhvr>
                                    </p:animEffect>
                                    <p:set>
                                      <p:cBhvr>
                                        <p:cTn id="20" dur="1" fill="hold">
                                          <p:stCondLst>
                                            <p:cond delay="1999"/>
                                          </p:stCondLst>
                                        </p:cTn>
                                        <p:tgtEl>
                                          <p:spTgt spid="7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79"/>
                                        </p:tgtEl>
                                      </p:cBhvr>
                                    </p:animEffect>
                                    <p:set>
                                      <p:cBhvr>
                                        <p:cTn id="23" dur="1" fill="hold">
                                          <p:stCondLst>
                                            <p:cond delay="1999"/>
                                          </p:stCondLst>
                                        </p:cTn>
                                        <p:tgtEl>
                                          <p:spTgt spid="79"/>
                                        </p:tgtEl>
                                        <p:attrNameLst>
                                          <p:attrName>style.visibility</p:attrName>
                                        </p:attrNameLst>
                                      </p:cBhvr>
                                      <p:to>
                                        <p:strVal val="hidden"/>
                                      </p:to>
                                    </p:set>
                                  </p:childTnLst>
                                </p:cTn>
                              </p:par>
                            </p:childTnLst>
                          </p:cTn>
                        </p:par>
                        <p:par>
                          <p:cTn id="24" fill="hold">
                            <p:stCondLst>
                              <p:cond delay="8500"/>
                            </p:stCondLst>
                            <p:childTnLst>
                              <p:par>
                                <p:cTn id="25" presetID="53" presetClass="entr" presetSubtype="0"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p:cTn id="27" dur="500" fill="hold"/>
                                        <p:tgtEl>
                                          <p:spTgt spid="90"/>
                                        </p:tgtEl>
                                        <p:attrNameLst>
                                          <p:attrName>ppt_w</p:attrName>
                                        </p:attrNameLst>
                                      </p:cBhvr>
                                      <p:tavLst>
                                        <p:tav tm="0">
                                          <p:val>
                                            <p:fltVal val="0"/>
                                          </p:val>
                                        </p:tav>
                                        <p:tav tm="100000">
                                          <p:val>
                                            <p:strVal val="#ppt_w"/>
                                          </p:val>
                                        </p:tav>
                                      </p:tavLst>
                                    </p:anim>
                                    <p:anim calcmode="lin" valueType="num">
                                      <p:cBhvr>
                                        <p:cTn id="28" dur="500" fill="hold"/>
                                        <p:tgtEl>
                                          <p:spTgt spid="90"/>
                                        </p:tgtEl>
                                        <p:attrNameLst>
                                          <p:attrName>ppt_h</p:attrName>
                                        </p:attrNameLst>
                                      </p:cBhvr>
                                      <p:tavLst>
                                        <p:tav tm="0">
                                          <p:val>
                                            <p:fltVal val="0"/>
                                          </p:val>
                                        </p:tav>
                                        <p:tav tm="100000">
                                          <p:val>
                                            <p:strVal val="#ppt_h"/>
                                          </p:val>
                                        </p:tav>
                                      </p:tavLst>
                                    </p:anim>
                                    <p:animEffect transition="in" filter="fade">
                                      <p:cBhvr>
                                        <p:cTn id="2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ole tekstowe 20"/>
          <p:cNvSpPr txBox="1"/>
          <p:nvPr/>
        </p:nvSpPr>
        <p:spPr>
          <a:xfrm>
            <a:off x="4786312" y="260648"/>
            <a:ext cx="4246760"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1200"/>
              </a:spcAft>
              <a:defRPr/>
            </a:pPr>
            <a:r>
              <a:rPr lang="pl-PL"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People in Ełk</a:t>
            </a:r>
            <a:endParaRPr lang="pl-PL"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10" name="Elipsa 9"/>
          <p:cNvSpPr/>
          <p:nvPr/>
        </p:nvSpPr>
        <p:spPr>
          <a:xfrm>
            <a:off x="3059112" y="835626"/>
            <a:ext cx="1727200" cy="1728787"/>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pl-PL" sz="400" dirty="0">
              <a:latin typeface="Bookman Old Style" pitchFamily="18" charset="0"/>
            </a:endParaRPr>
          </a:p>
          <a:p>
            <a:pPr algn="ctr">
              <a:defRPr/>
            </a:pPr>
            <a:r>
              <a:rPr lang="pl-PL" sz="2000" b="1" dirty="0" err="1" smtClean="0">
                <a:latin typeface="Bookman Old Style" pitchFamily="18" charset="0"/>
              </a:rPr>
              <a:t>Year</a:t>
            </a:r>
            <a:r>
              <a:rPr lang="pl-PL" sz="2000" b="1" dirty="0" smtClean="0">
                <a:latin typeface="Bookman Old Style" pitchFamily="18" charset="0"/>
              </a:rPr>
              <a:t> 2013</a:t>
            </a:r>
          </a:p>
          <a:p>
            <a:pPr algn="ctr">
              <a:defRPr/>
            </a:pPr>
            <a:r>
              <a:rPr lang="pl-PL" sz="2000" b="1" dirty="0" smtClean="0">
                <a:latin typeface="Bookman Old Style" pitchFamily="18" charset="0"/>
              </a:rPr>
              <a:t> 59 790</a:t>
            </a:r>
            <a:endParaRPr lang="pl-PL" sz="2000" b="1" dirty="0">
              <a:latin typeface="Bookman Old Style" pitchFamily="18" charset="0"/>
            </a:endParaRPr>
          </a:p>
        </p:txBody>
      </p:sp>
      <p:sp>
        <p:nvSpPr>
          <p:cNvPr id="11" name="Elipsa 10"/>
          <p:cNvSpPr/>
          <p:nvPr/>
        </p:nvSpPr>
        <p:spPr>
          <a:xfrm>
            <a:off x="2917015" y="2277268"/>
            <a:ext cx="2449512" cy="24495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bg1"/>
              </a:solidFill>
            </a:endParaRPr>
          </a:p>
        </p:txBody>
      </p:sp>
      <p:pic>
        <p:nvPicPr>
          <p:cNvPr id="12" name="Obraz 11" descr="para.png"/>
          <p:cNvPicPr>
            <a:picLocks noChangeAspect="1"/>
          </p:cNvPicPr>
          <p:nvPr/>
        </p:nvPicPr>
        <p:blipFill>
          <a:blip r:embed="rId3" cstate="print"/>
          <a:srcRect/>
          <a:stretch>
            <a:fillRect/>
          </a:stretch>
        </p:blipFill>
        <p:spPr bwMode="auto">
          <a:xfrm>
            <a:off x="3025759" y="2799617"/>
            <a:ext cx="2232025" cy="3106738"/>
          </a:xfrm>
          <a:prstGeom prst="rect">
            <a:avLst/>
          </a:prstGeom>
          <a:noFill/>
          <a:ln w="9525">
            <a:noFill/>
            <a:miter lim="800000"/>
            <a:headEnd/>
            <a:tailEnd/>
          </a:ln>
        </p:spPr>
      </p:pic>
      <p:sp>
        <p:nvSpPr>
          <p:cNvPr id="17" name="Elipsa 16"/>
          <p:cNvSpPr/>
          <p:nvPr/>
        </p:nvSpPr>
        <p:spPr>
          <a:xfrm>
            <a:off x="5266204" y="2060575"/>
            <a:ext cx="1441450" cy="1441450"/>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pl-PL" sz="1100" b="1" dirty="0" smtClean="0">
                <a:latin typeface="Bookman Old Style" pitchFamily="18" charset="0"/>
              </a:rPr>
              <a:t>MEN</a:t>
            </a:r>
            <a:endParaRPr lang="pl-PL" sz="1100" b="1" dirty="0">
              <a:latin typeface="Bookman Old Style" pitchFamily="18" charset="0"/>
            </a:endParaRPr>
          </a:p>
          <a:p>
            <a:pPr algn="ctr">
              <a:defRPr/>
            </a:pPr>
            <a:endParaRPr lang="pl-PL" sz="800" b="1" dirty="0">
              <a:latin typeface="Bookman Old Style" pitchFamily="18" charset="0"/>
            </a:endParaRPr>
          </a:p>
          <a:p>
            <a:pPr algn="ctr">
              <a:defRPr/>
            </a:pPr>
            <a:r>
              <a:rPr lang="pl-PL" b="1" dirty="0" smtClean="0">
                <a:latin typeface="Bookman Old Style" pitchFamily="18" charset="0"/>
              </a:rPr>
              <a:t>28 802</a:t>
            </a:r>
            <a:endParaRPr lang="pl-PL" b="1" dirty="0">
              <a:latin typeface="Bookman Old Style" pitchFamily="18" charset="0"/>
            </a:endParaRPr>
          </a:p>
        </p:txBody>
      </p:sp>
      <p:sp>
        <p:nvSpPr>
          <p:cNvPr id="18" name="Elipsa 17"/>
          <p:cNvSpPr/>
          <p:nvPr/>
        </p:nvSpPr>
        <p:spPr>
          <a:xfrm>
            <a:off x="1619250" y="2996952"/>
            <a:ext cx="1439862" cy="1441450"/>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pl-PL" sz="1200" b="1" dirty="0" smtClean="0">
                <a:latin typeface="Bookman Old Style" pitchFamily="18" charset="0"/>
              </a:rPr>
              <a:t>WOMEN</a:t>
            </a:r>
            <a:endParaRPr lang="pl-PL" sz="1100" b="1" dirty="0">
              <a:latin typeface="Bookman Old Style" pitchFamily="18" charset="0"/>
            </a:endParaRPr>
          </a:p>
          <a:p>
            <a:pPr algn="ctr">
              <a:defRPr/>
            </a:pPr>
            <a:endParaRPr lang="pl-PL" sz="800" b="1" dirty="0">
              <a:latin typeface="Bookman Old Style" pitchFamily="18" charset="0"/>
            </a:endParaRPr>
          </a:p>
          <a:p>
            <a:pPr algn="ctr">
              <a:defRPr/>
            </a:pPr>
            <a:r>
              <a:rPr lang="pl-PL" b="1" dirty="0" smtClean="0">
                <a:latin typeface="Bookman Old Style" pitchFamily="18" charset="0"/>
              </a:rPr>
              <a:t>30 988</a:t>
            </a:r>
            <a:endParaRPr lang="pl-PL"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fltVal val="0"/>
                                          </p:val>
                                        </p:tav>
                                        <p:tav tm="100000">
                                          <p:val>
                                            <p:strVal val="#ppt_w"/>
                                          </p:val>
                                        </p:tav>
                                      </p:tavLst>
                                    </p:anim>
                                    <p:anim calcmode="lin" valueType="num">
                                      <p:cBhvr>
                                        <p:cTn id="12" dur="2000" fill="hold"/>
                                        <p:tgtEl>
                                          <p:spTgt spid="11"/>
                                        </p:tgtEl>
                                        <p:attrNameLst>
                                          <p:attrName>ppt_h</p:attrName>
                                        </p:attrNameLst>
                                      </p:cBhvr>
                                      <p:tavLst>
                                        <p:tav tm="0">
                                          <p:val>
                                            <p:fltVal val="0"/>
                                          </p:val>
                                        </p:tav>
                                        <p:tav tm="100000">
                                          <p:val>
                                            <p:strVal val="#ppt_h"/>
                                          </p:val>
                                        </p:tav>
                                      </p:tavLst>
                                    </p:anim>
                                    <p:animEffect transition="in" filter="fade">
                                      <p:cBhvr>
                                        <p:cTn id="13" dur="2000"/>
                                        <p:tgtEl>
                                          <p:spTgt spid="11"/>
                                        </p:tgtEl>
                                      </p:cBhvr>
                                    </p:animEffect>
                                  </p:childTnLst>
                                </p:cTn>
                              </p:par>
                              <p:par>
                                <p:cTn id="14" presetID="3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style.rotation</p:attrName>
                                        </p:attrNameLst>
                                      </p:cBhvr>
                                      <p:tavLst>
                                        <p:tav tm="0">
                                          <p:val>
                                            <p:fltVal val="720"/>
                                          </p:val>
                                        </p:tav>
                                        <p:tav tm="100000">
                                          <p:val>
                                            <p:fltVal val="0"/>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 calcmode="lin" valueType="num">
                                      <p:cBhvr>
                                        <p:cTn id="19" dur="2000" fill="hold"/>
                                        <p:tgtEl>
                                          <p:spTgt spid="12"/>
                                        </p:tgtEl>
                                        <p:attrNameLst>
                                          <p:attrName>ppt_w</p:attrName>
                                        </p:attrNameLst>
                                      </p:cBhvr>
                                      <p:tavLst>
                                        <p:tav tm="0">
                                          <p:val>
                                            <p:fltVal val="0"/>
                                          </p:val>
                                        </p:tav>
                                        <p:tav tm="100000">
                                          <p:val>
                                            <p:strVal val="#ppt_w"/>
                                          </p:val>
                                        </p:tav>
                                      </p:tavLst>
                                    </p:anim>
                                  </p:childTnLst>
                                </p:cTn>
                              </p:par>
                            </p:childTnLst>
                          </p:cTn>
                        </p:par>
                        <p:par>
                          <p:cTn id="20" fill="hold">
                            <p:stCondLst>
                              <p:cond delay="3000"/>
                            </p:stCondLst>
                            <p:childTnLst>
                              <p:par>
                                <p:cTn id="21" presetID="53"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accent4">
                    <a:lumMod val="75000"/>
                  </a:schemeClr>
                </a:solidFill>
                <a:latin typeface="Algerian" panose="04020705040A02060702" pitchFamily="82" charset="0"/>
              </a:rPr>
              <a:t>The </a:t>
            </a:r>
            <a:r>
              <a:rPr lang="pl-PL" dirty="0" err="1" smtClean="0">
                <a:solidFill>
                  <a:schemeClr val="accent4">
                    <a:lumMod val="75000"/>
                  </a:schemeClr>
                </a:solidFill>
                <a:latin typeface="Algerian" panose="04020705040A02060702" pitchFamily="82" charset="0"/>
              </a:rPr>
              <a:t>city’s</a:t>
            </a:r>
            <a:r>
              <a:rPr lang="pl-PL" dirty="0" smtClean="0">
                <a:solidFill>
                  <a:schemeClr val="accent4">
                    <a:lumMod val="75000"/>
                  </a:schemeClr>
                </a:solidFill>
                <a:latin typeface="Algerian" panose="04020705040A02060702" pitchFamily="82" charset="0"/>
              </a:rPr>
              <a:t> flag and </a:t>
            </a:r>
            <a:r>
              <a:rPr lang="pl-PL" dirty="0" err="1" smtClean="0">
                <a:solidFill>
                  <a:schemeClr val="accent4">
                    <a:lumMod val="75000"/>
                  </a:schemeClr>
                </a:solidFill>
                <a:latin typeface="Algerian" panose="04020705040A02060702" pitchFamily="82" charset="0"/>
              </a:rPr>
              <a:t>coat</a:t>
            </a:r>
            <a:r>
              <a:rPr lang="pl-PL" dirty="0" smtClean="0">
                <a:solidFill>
                  <a:schemeClr val="accent4">
                    <a:lumMod val="75000"/>
                  </a:schemeClr>
                </a:solidFill>
                <a:latin typeface="Algerian" panose="04020705040A02060702" pitchFamily="82" charset="0"/>
              </a:rPr>
              <a:t> of </a:t>
            </a:r>
            <a:r>
              <a:rPr lang="pl-PL" dirty="0" err="1" smtClean="0">
                <a:solidFill>
                  <a:schemeClr val="accent4">
                    <a:lumMod val="75000"/>
                  </a:schemeClr>
                </a:solidFill>
                <a:latin typeface="Algerian" panose="04020705040A02060702" pitchFamily="82" charset="0"/>
              </a:rPr>
              <a:t>arms</a:t>
            </a:r>
            <a:endParaRPr lang="pl-PL" dirty="0">
              <a:solidFill>
                <a:schemeClr val="accent4">
                  <a:lumMod val="75000"/>
                </a:schemeClr>
              </a:solidFill>
              <a:latin typeface="Algerian" panose="04020705040A02060702" pitchFamily="82" charset="0"/>
            </a:endParaRPr>
          </a:p>
        </p:txBody>
      </p:sp>
      <p:pic>
        <p:nvPicPr>
          <p:cNvPr id="1026" name="Picture 2" descr="C:\Users\monika\Desktop\flag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4999910" cy="31249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nika\Desktop\her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306" y="2564904"/>
            <a:ext cx="3299782" cy="3902968"/>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827584" y="4797152"/>
            <a:ext cx="3960440" cy="1200329"/>
          </a:xfrm>
          <a:prstGeom prst="rect">
            <a:avLst/>
          </a:prstGeom>
          <a:noFill/>
        </p:spPr>
        <p:txBody>
          <a:bodyPr wrap="square" rtlCol="0">
            <a:spAutoFit/>
          </a:bodyPr>
          <a:lstStyle/>
          <a:p>
            <a:r>
              <a:rPr lang="pl-PL" sz="2400" dirty="0" err="1" smtClean="0">
                <a:latin typeface="Arial" panose="020B0604020202020204" pitchFamily="34" charset="0"/>
                <a:cs typeface="Arial" panose="020B0604020202020204" pitchFamily="34" charset="0"/>
              </a:rPr>
              <a:t>This</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is</a:t>
            </a:r>
            <a:r>
              <a:rPr lang="pl-PL" sz="2400" dirty="0" smtClean="0">
                <a:latin typeface="Arial" panose="020B0604020202020204" pitchFamily="34" charset="0"/>
                <a:cs typeface="Arial" panose="020B0604020202020204" pitchFamily="34" charset="0"/>
              </a:rPr>
              <a:t> a </a:t>
            </a:r>
            <a:r>
              <a:rPr lang="pl-PL" sz="2400" dirty="0" err="1" smtClean="0">
                <a:latin typeface="Arial" panose="020B0604020202020204" pitchFamily="34" charset="0"/>
                <a:cs typeface="Arial" panose="020B0604020202020204" pitchFamily="34" charset="0"/>
              </a:rPr>
              <a:t>contemporary</a:t>
            </a:r>
            <a:r>
              <a:rPr lang="pl-PL" sz="2400" dirty="0" smtClean="0">
                <a:latin typeface="Arial" panose="020B0604020202020204" pitchFamily="34" charset="0"/>
                <a:cs typeface="Arial" panose="020B0604020202020204" pitchFamily="34" charset="0"/>
              </a:rPr>
              <a:t> </a:t>
            </a:r>
            <a:r>
              <a:rPr lang="pl-PL" sz="2400" dirty="0" err="1" smtClean="0">
                <a:latin typeface="Arial" panose="020B0604020202020204" pitchFamily="34" charset="0"/>
                <a:cs typeface="Arial" panose="020B0604020202020204" pitchFamily="34" charset="0"/>
              </a:rPr>
              <a:t>coat</a:t>
            </a:r>
            <a:r>
              <a:rPr lang="pl-PL" sz="2400" dirty="0" smtClean="0">
                <a:latin typeface="Arial" panose="020B0604020202020204" pitchFamily="34" charset="0"/>
                <a:cs typeface="Arial" panose="020B0604020202020204" pitchFamily="34" charset="0"/>
              </a:rPr>
              <a:t> of </a:t>
            </a:r>
            <a:r>
              <a:rPr lang="pl-PL" sz="2400" dirty="0" err="1" smtClean="0">
                <a:latin typeface="Arial" panose="020B0604020202020204" pitchFamily="34" charset="0"/>
                <a:cs typeface="Arial" panose="020B0604020202020204" pitchFamily="34" charset="0"/>
              </a:rPr>
              <a:t>arms</a:t>
            </a:r>
            <a:r>
              <a:rPr lang="pl-PL" sz="2400" dirty="0" smtClean="0">
                <a:latin typeface="Arial" panose="020B0604020202020204" pitchFamily="34" charset="0"/>
                <a:cs typeface="Arial" panose="020B0604020202020204" pitchFamily="34" charset="0"/>
              </a:rPr>
              <a:t>. It </a:t>
            </a:r>
            <a:r>
              <a:rPr lang="pl-PL" sz="2400" dirty="0" err="1" smtClean="0">
                <a:latin typeface="Arial" panose="020B0604020202020204" pitchFamily="34" charset="0"/>
                <a:cs typeface="Arial" panose="020B0604020202020204" pitchFamily="34" charset="0"/>
              </a:rPr>
              <a:t>presents</a:t>
            </a:r>
            <a:r>
              <a:rPr lang="pl-PL" sz="2400" dirty="0" smtClean="0">
                <a:latin typeface="Arial" panose="020B0604020202020204" pitchFamily="34" charset="0"/>
                <a:cs typeface="Arial" panose="020B0604020202020204" pitchFamily="34" charset="0"/>
              </a:rPr>
              <a:t> a </a:t>
            </a:r>
            <a:r>
              <a:rPr lang="pl-PL" sz="2400" dirty="0" err="1" smtClean="0">
                <a:latin typeface="Arial" panose="020B0604020202020204" pitchFamily="34" charset="0"/>
                <a:cs typeface="Arial" panose="020B0604020202020204" pitchFamily="34" charset="0"/>
              </a:rPr>
              <a:t>deer</a:t>
            </a:r>
            <a:r>
              <a:rPr lang="pl-PL" sz="2400" dirty="0" smtClean="0">
                <a:latin typeface="Arial" panose="020B0604020202020204" pitchFamily="34" charset="0"/>
                <a:cs typeface="Arial" panose="020B0604020202020204" pitchFamily="34" charset="0"/>
              </a:rPr>
              <a:t> jumping </a:t>
            </a:r>
            <a:r>
              <a:rPr lang="pl-PL" sz="2400" dirty="0" err="1" smtClean="0">
                <a:latin typeface="Arial" panose="020B0604020202020204" pitchFamily="34" charset="0"/>
                <a:cs typeface="Arial" panose="020B0604020202020204" pitchFamily="34" charset="0"/>
              </a:rPr>
              <a:t>over</a:t>
            </a:r>
            <a:r>
              <a:rPr lang="pl-PL" sz="2400" dirty="0" smtClean="0">
                <a:latin typeface="Arial" panose="020B0604020202020204" pitchFamily="34" charset="0"/>
                <a:cs typeface="Arial" panose="020B0604020202020204" pitchFamily="34" charset="0"/>
              </a:rPr>
              <a:t> the </a:t>
            </a:r>
            <a:r>
              <a:rPr lang="pl-PL" sz="2400" dirty="0" err="1" smtClean="0">
                <a:latin typeface="Arial" panose="020B0604020202020204" pitchFamily="34" charset="0"/>
                <a:cs typeface="Arial" panose="020B0604020202020204" pitchFamily="34" charset="0"/>
              </a:rPr>
              <a:t>stump</a:t>
            </a:r>
            <a:r>
              <a:rPr lang="pl-PL" sz="2400" dirty="0" smtClean="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1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500"/>
                                        <p:tgtEl>
                                          <p:spTgt spid="1026"/>
                                        </p:tgtEl>
                                      </p:cBhvr>
                                    </p:animEffect>
                                    <p:anim calcmode="lin" valueType="num">
                                      <p:cBhvr>
                                        <p:cTn id="8" dur="2500" fill="hold"/>
                                        <p:tgtEl>
                                          <p:spTgt spid="1026"/>
                                        </p:tgtEl>
                                        <p:attrNameLst>
                                          <p:attrName>ppt_w</p:attrName>
                                        </p:attrNameLst>
                                      </p:cBhvr>
                                      <p:tavLst>
                                        <p:tav tm="0" fmla="#ppt_w*sin(2.5*pi*$)">
                                          <p:val>
                                            <p:fltVal val="0"/>
                                          </p:val>
                                        </p:tav>
                                        <p:tav tm="100000">
                                          <p:val>
                                            <p:fltVal val="1"/>
                                          </p:val>
                                        </p:tav>
                                      </p:tavLst>
                                    </p:anim>
                                    <p:anim calcmode="lin" valueType="num">
                                      <p:cBhvr>
                                        <p:cTn id="9" dur="2500" fill="hold"/>
                                        <p:tgtEl>
                                          <p:spTgt spid="1026"/>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45"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2500"/>
                                        <p:tgtEl>
                                          <p:spTgt spid="1027"/>
                                        </p:tgtEl>
                                      </p:cBhvr>
                                    </p:animEffect>
                                    <p:anim calcmode="lin" valueType="num">
                                      <p:cBhvr>
                                        <p:cTn id="14" dur="2500" fill="hold"/>
                                        <p:tgtEl>
                                          <p:spTgt spid="1027"/>
                                        </p:tgtEl>
                                        <p:attrNameLst>
                                          <p:attrName>ppt_w</p:attrName>
                                        </p:attrNameLst>
                                      </p:cBhvr>
                                      <p:tavLst>
                                        <p:tav tm="0" fmla="#ppt_w*sin(2.5*pi*$)">
                                          <p:val>
                                            <p:fltVal val="0"/>
                                          </p:val>
                                        </p:tav>
                                        <p:tav tm="100000">
                                          <p:val>
                                            <p:fltVal val="1"/>
                                          </p:val>
                                        </p:tav>
                                      </p:tavLst>
                                    </p:anim>
                                    <p:anim calcmode="lin" valueType="num">
                                      <p:cBhvr>
                                        <p:cTn id="15" dur="25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solidFill>
                  <a:schemeClr val="accent4">
                    <a:lumMod val="75000"/>
                  </a:schemeClr>
                </a:solidFill>
                <a:latin typeface="Algerian" panose="04020705040A02060702" pitchFamily="82" charset="0"/>
              </a:rPr>
              <a:t>Sightseeing</a:t>
            </a:r>
            <a:r>
              <a:rPr lang="pl-PL" b="1" dirty="0" smtClean="0">
                <a:solidFill>
                  <a:schemeClr val="accent4">
                    <a:lumMod val="75000"/>
                  </a:schemeClr>
                </a:solidFill>
                <a:latin typeface="Algerian" panose="04020705040A02060702" pitchFamily="82" charset="0"/>
              </a:rPr>
              <a:t> in Ełk</a:t>
            </a:r>
            <a:endParaRPr lang="pl-PL" b="1" dirty="0">
              <a:solidFill>
                <a:schemeClr val="accent4">
                  <a:lumMod val="75000"/>
                </a:schemeClr>
              </a:solidFill>
              <a:latin typeface="Algerian" panose="04020705040A02060702" pitchFamily="82" charset="0"/>
            </a:endParaRPr>
          </a:p>
        </p:txBody>
      </p:sp>
      <p:sp>
        <p:nvSpPr>
          <p:cNvPr id="3" name="Symbol zastępczy zawartości 2"/>
          <p:cNvSpPr>
            <a:spLocks noGrp="1"/>
          </p:cNvSpPr>
          <p:nvPr>
            <p:ph idx="1"/>
          </p:nvPr>
        </p:nvSpPr>
        <p:spPr>
          <a:xfrm>
            <a:off x="457200" y="1600201"/>
            <a:ext cx="8229600" cy="1828799"/>
          </a:xfrm>
        </p:spPr>
        <p:txBody>
          <a:bodyPr/>
          <a:lstStyle/>
          <a:p>
            <a:pPr marL="0" indent="0">
              <a:buNone/>
            </a:pPr>
            <a:r>
              <a:rPr lang="en-US" sz="2400" dirty="0">
                <a:solidFill>
                  <a:schemeClr val="accent2">
                    <a:lumMod val="75000"/>
                  </a:schemeClr>
                </a:solidFill>
              </a:rPr>
              <a:t>There are many fine examples of interesting architecture in Elk. The Art Nouveau tenements are particularly impressive sights, without doubt but you should also see the water tower and the neo-gothic St. Adalbert’s Church.</a:t>
            </a:r>
            <a:endParaRPr lang="pl-PL" sz="2400" dirty="0">
              <a:solidFill>
                <a:schemeClr val="accent2">
                  <a:lumMod val="75000"/>
                </a:schemeClr>
              </a:solidFill>
            </a:endParaRPr>
          </a:p>
        </p:txBody>
      </p:sp>
      <p:pic>
        <p:nvPicPr>
          <p:cNvPr id="71684" name="Picture 4" descr="http://img.polskieszlaki.pl/zdjecia/atrakcje1/wieza-cisnien-w-elku-211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266982"/>
            <a:ext cx="3864429" cy="289832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tatic.panoramio.com/photos/original/557212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720" y="3305151"/>
            <a:ext cx="4292912" cy="286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1684"/>
                                        </p:tgtEl>
                                        <p:attrNameLst>
                                          <p:attrName>style.visibility</p:attrName>
                                        </p:attrNameLst>
                                      </p:cBhvr>
                                      <p:to>
                                        <p:strVal val="visible"/>
                                      </p:to>
                                    </p:set>
                                    <p:animEffect transition="in" filter="barn(inVertical)">
                                      <p:cBhvr>
                                        <p:cTn id="13" dur="2000"/>
                                        <p:tgtEl>
                                          <p:spTgt spid="7168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barn(inVertical)">
                                      <p:cBhvr>
                                        <p:cTn id="18"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Znalezione obrazy dla zapytania szkoła artystyczna ełk zdję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1" y="160337"/>
            <a:ext cx="4678360" cy="312046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Znalezione obrazy dla zapytania zabytki ełk nocą ełk zdję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6" descr="Znalezione obrazy dla zapytania zabytki ełk nocą ełk zdjęc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8" descr="KAR_759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0" descr="KAR_7598"/>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AutoShape 12" descr="KAR_7598"/>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4" descr="KAR_7598"/>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AutoShape 16" descr="KAR_7598"/>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AutoShape 18" descr="Znalezione obrazy dla zapytania zabytki ełk nocą ełk zdjęci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2726" name="Picture 22" descr="Znalezione obrazy dla zapytania ełk kamien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12737"/>
            <a:ext cx="3681420" cy="2484959"/>
          </a:xfrm>
          <a:prstGeom prst="rect">
            <a:avLst/>
          </a:prstGeom>
          <a:noFill/>
          <a:extLst>
            <a:ext uri="{909E8E84-426E-40DD-AFC4-6F175D3DCCD1}">
              <a14:hiddenFill xmlns:a14="http://schemas.microsoft.com/office/drawing/2010/main">
                <a:solidFill>
                  <a:srgbClr val="FFFFFF"/>
                </a:solidFill>
              </a14:hiddenFill>
            </a:ext>
          </a:extLst>
        </p:spPr>
      </p:pic>
      <p:pic>
        <p:nvPicPr>
          <p:cNvPr id="72728" name="Picture 24" descr="Znalezione obrazy dla zapytania ełk kamien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909713"/>
            <a:ext cx="3625606" cy="2424625"/>
          </a:xfrm>
          <a:prstGeom prst="rect">
            <a:avLst/>
          </a:prstGeom>
          <a:noFill/>
          <a:extLst>
            <a:ext uri="{909E8E84-426E-40DD-AFC4-6F175D3DCCD1}">
              <a14:hiddenFill xmlns:a14="http://schemas.microsoft.com/office/drawing/2010/main">
                <a:solidFill>
                  <a:srgbClr val="FFFFFF"/>
                </a:solidFill>
              </a14:hiddenFill>
            </a:ext>
          </a:extLst>
        </p:spPr>
      </p:pic>
      <p:sp>
        <p:nvSpPr>
          <p:cNvPr id="12" name="pole tekstowe 11"/>
          <p:cNvSpPr txBox="1"/>
          <p:nvPr/>
        </p:nvSpPr>
        <p:spPr>
          <a:xfrm>
            <a:off x="1155398" y="3967863"/>
            <a:ext cx="3096344" cy="2308324"/>
          </a:xfrm>
          <a:prstGeom prst="rect">
            <a:avLst/>
          </a:prstGeom>
          <a:noFill/>
        </p:spPr>
        <p:txBody>
          <a:bodyPr wrap="square" rtlCol="0">
            <a:spAutoFit/>
          </a:bodyPr>
          <a:lstStyle/>
          <a:p>
            <a:r>
              <a:rPr lang="pl-PL" sz="2000" b="1" dirty="0" smtClean="0">
                <a:solidFill>
                  <a:schemeClr val="accent2">
                    <a:lumMod val="75000"/>
                  </a:schemeClr>
                </a:solidFill>
              </a:rPr>
              <a:t>Ełk was </a:t>
            </a:r>
            <a:r>
              <a:rPr lang="pl-PL" sz="2000" b="1" dirty="0" err="1" smtClean="0">
                <a:solidFill>
                  <a:schemeClr val="accent2">
                    <a:lumMod val="75000"/>
                  </a:schemeClr>
                </a:solidFill>
              </a:rPr>
              <a:t>once</a:t>
            </a:r>
            <a:r>
              <a:rPr lang="pl-PL" sz="2000" b="1" dirty="0" smtClean="0">
                <a:solidFill>
                  <a:schemeClr val="accent2">
                    <a:lumMod val="75000"/>
                  </a:schemeClr>
                </a:solidFill>
              </a:rPr>
              <a:t> a German </a:t>
            </a:r>
            <a:r>
              <a:rPr lang="pl-PL" sz="2000" b="1" dirty="0" err="1" smtClean="0">
                <a:solidFill>
                  <a:schemeClr val="accent2">
                    <a:lumMod val="75000"/>
                  </a:schemeClr>
                </a:solidFill>
              </a:rPr>
              <a:t>city</a:t>
            </a:r>
            <a:r>
              <a:rPr lang="pl-PL" sz="2000" b="1" dirty="0" smtClean="0">
                <a:solidFill>
                  <a:schemeClr val="accent2">
                    <a:lumMod val="75000"/>
                  </a:schemeClr>
                </a:solidFill>
              </a:rPr>
              <a:t>. It </a:t>
            </a:r>
            <a:r>
              <a:rPr lang="pl-PL" sz="2000" b="1" dirty="0" err="1" smtClean="0">
                <a:solidFill>
                  <a:schemeClr val="accent2">
                    <a:lumMod val="75000"/>
                  </a:schemeClr>
                </a:solidFill>
              </a:rPr>
              <a:t>has</a:t>
            </a:r>
            <a:r>
              <a:rPr lang="pl-PL" sz="2000" b="1" dirty="0" smtClean="0">
                <a:solidFill>
                  <a:schemeClr val="accent2">
                    <a:lumMod val="75000"/>
                  </a:schemeClr>
                </a:solidFill>
              </a:rPr>
              <a:t> a </a:t>
            </a:r>
            <a:r>
              <a:rPr lang="pl-PL" sz="2000" b="1" dirty="0" err="1" smtClean="0">
                <a:solidFill>
                  <a:schemeClr val="accent2">
                    <a:lumMod val="75000"/>
                  </a:schemeClr>
                </a:solidFill>
              </a:rPr>
              <a:t>specific</a:t>
            </a:r>
            <a:r>
              <a:rPr lang="pl-PL" sz="2000" b="1" dirty="0" smtClean="0">
                <a:solidFill>
                  <a:schemeClr val="accent2">
                    <a:lumMod val="75000"/>
                  </a:schemeClr>
                </a:solidFill>
              </a:rPr>
              <a:t> </a:t>
            </a:r>
            <a:r>
              <a:rPr lang="pl-PL" sz="2000" b="1" dirty="0" err="1" smtClean="0">
                <a:solidFill>
                  <a:schemeClr val="accent2">
                    <a:lumMod val="75000"/>
                  </a:schemeClr>
                </a:solidFill>
              </a:rPr>
              <a:t>prewar</a:t>
            </a:r>
            <a:r>
              <a:rPr lang="pl-PL" sz="2000" b="1" dirty="0" smtClean="0">
                <a:solidFill>
                  <a:schemeClr val="accent2">
                    <a:lumMod val="75000"/>
                  </a:schemeClr>
                </a:solidFill>
              </a:rPr>
              <a:t> </a:t>
            </a:r>
            <a:r>
              <a:rPr lang="pl-PL" sz="2000" b="1" dirty="0" err="1" smtClean="0">
                <a:solidFill>
                  <a:schemeClr val="accent2">
                    <a:lumMod val="75000"/>
                  </a:schemeClr>
                </a:solidFill>
              </a:rPr>
              <a:t>architecture</a:t>
            </a:r>
            <a:r>
              <a:rPr lang="pl-PL" sz="2000" b="1" dirty="0" smtClean="0">
                <a:solidFill>
                  <a:schemeClr val="accent2">
                    <a:lumMod val="75000"/>
                  </a:schemeClr>
                </a:solidFill>
              </a:rPr>
              <a:t>. </a:t>
            </a:r>
          </a:p>
          <a:p>
            <a:r>
              <a:rPr lang="pl-PL" sz="2000" b="1" dirty="0" smtClean="0">
                <a:solidFill>
                  <a:schemeClr val="accent2">
                    <a:lumMod val="75000"/>
                  </a:schemeClr>
                </a:solidFill>
              </a:rPr>
              <a:t>A lot of </a:t>
            </a:r>
            <a:r>
              <a:rPr lang="pl-PL" sz="2000" b="1" dirty="0" err="1" smtClean="0">
                <a:solidFill>
                  <a:schemeClr val="accent2">
                    <a:lumMod val="75000"/>
                  </a:schemeClr>
                </a:solidFill>
              </a:rPr>
              <a:t>people</a:t>
            </a:r>
            <a:r>
              <a:rPr lang="pl-PL" sz="2000" b="1" dirty="0" smtClean="0">
                <a:solidFill>
                  <a:schemeClr val="accent2">
                    <a:lumMod val="75000"/>
                  </a:schemeClr>
                </a:solidFill>
              </a:rPr>
              <a:t> </a:t>
            </a:r>
            <a:r>
              <a:rPr lang="pl-PL" sz="2000" b="1" dirty="0" err="1" smtClean="0">
                <a:solidFill>
                  <a:schemeClr val="accent2">
                    <a:lumMod val="75000"/>
                  </a:schemeClr>
                </a:solidFill>
              </a:rPr>
              <a:t>believe</a:t>
            </a:r>
            <a:r>
              <a:rPr lang="pl-PL" sz="2000" b="1" dirty="0" smtClean="0">
                <a:solidFill>
                  <a:schemeClr val="accent2">
                    <a:lumMod val="75000"/>
                  </a:schemeClr>
                </a:solidFill>
              </a:rPr>
              <a:t> </a:t>
            </a:r>
            <a:r>
              <a:rPr lang="pl-PL" sz="2000" b="1" dirty="0" err="1" smtClean="0">
                <a:solidFill>
                  <a:schemeClr val="accent2">
                    <a:lumMod val="75000"/>
                  </a:schemeClr>
                </a:solidFill>
              </a:rPr>
              <a:t>that</a:t>
            </a:r>
            <a:r>
              <a:rPr lang="pl-PL" sz="2000" b="1" dirty="0" smtClean="0">
                <a:solidFill>
                  <a:schemeClr val="accent2">
                    <a:lumMod val="75000"/>
                  </a:schemeClr>
                </a:solidFill>
              </a:rPr>
              <a:t> </a:t>
            </a:r>
            <a:r>
              <a:rPr lang="pl-PL" sz="2000" b="1" dirty="0" err="1" smtClean="0">
                <a:solidFill>
                  <a:schemeClr val="accent2">
                    <a:lumMod val="75000"/>
                  </a:schemeClr>
                </a:solidFill>
              </a:rPr>
              <a:t>Ełk’s</a:t>
            </a:r>
            <a:r>
              <a:rPr lang="pl-PL" sz="2000" b="1" dirty="0" smtClean="0">
                <a:solidFill>
                  <a:schemeClr val="accent2">
                    <a:lumMod val="75000"/>
                  </a:schemeClr>
                </a:solidFill>
              </a:rPr>
              <a:t> </a:t>
            </a:r>
            <a:r>
              <a:rPr lang="pl-PL" sz="2000" b="1" dirty="0" err="1" smtClean="0">
                <a:solidFill>
                  <a:schemeClr val="accent2">
                    <a:lumMod val="75000"/>
                  </a:schemeClr>
                </a:solidFill>
              </a:rPr>
              <a:t>old</a:t>
            </a:r>
            <a:r>
              <a:rPr lang="pl-PL" sz="2000" b="1" dirty="0" smtClean="0">
                <a:solidFill>
                  <a:schemeClr val="accent2">
                    <a:lumMod val="75000"/>
                  </a:schemeClr>
                </a:solidFill>
              </a:rPr>
              <a:t> </a:t>
            </a:r>
            <a:r>
              <a:rPr lang="pl-PL" sz="2000" b="1" dirty="0" err="1" smtClean="0">
                <a:solidFill>
                  <a:schemeClr val="accent2">
                    <a:lumMod val="75000"/>
                  </a:schemeClr>
                </a:solidFill>
              </a:rPr>
              <a:t>apartment</a:t>
            </a:r>
            <a:r>
              <a:rPr lang="pl-PL" sz="2000" b="1" dirty="0" smtClean="0">
                <a:solidFill>
                  <a:schemeClr val="accent2">
                    <a:lumMod val="75000"/>
                  </a:schemeClr>
                </a:solidFill>
              </a:rPr>
              <a:t>- </a:t>
            </a:r>
            <a:r>
              <a:rPr lang="pl-PL" sz="2000" b="1" dirty="0" err="1" smtClean="0">
                <a:solidFill>
                  <a:schemeClr val="accent2">
                    <a:lumMod val="75000"/>
                  </a:schemeClr>
                </a:solidFill>
              </a:rPr>
              <a:t>houses</a:t>
            </a:r>
            <a:r>
              <a:rPr lang="pl-PL" sz="2000" b="1" dirty="0" smtClean="0">
                <a:solidFill>
                  <a:schemeClr val="accent2">
                    <a:lumMod val="75000"/>
                  </a:schemeClr>
                </a:solidFill>
              </a:rPr>
              <a:t> </a:t>
            </a:r>
            <a:r>
              <a:rPr lang="pl-PL" sz="2000" b="1" dirty="0" err="1" smtClean="0">
                <a:solidFill>
                  <a:schemeClr val="accent2">
                    <a:lumMod val="75000"/>
                  </a:schemeClr>
                </a:solidFill>
              </a:rPr>
              <a:t>are</a:t>
            </a:r>
            <a:r>
              <a:rPr lang="pl-PL" sz="2000" b="1" dirty="0" smtClean="0">
                <a:solidFill>
                  <a:schemeClr val="accent2">
                    <a:lumMod val="75000"/>
                  </a:schemeClr>
                </a:solidFill>
              </a:rPr>
              <a:t> </a:t>
            </a:r>
            <a:r>
              <a:rPr lang="pl-PL" sz="2000" b="1" dirty="0" err="1" smtClean="0">
                <a:solidFill>
                  <a:schemeClr val="accent2">
                    <a:lumMod val="75000"/>
                  </a:schemeClr>
                </a:solidFill>
              </a:rPr>
              <a:t>beautiful</a:t>
            </a:r>
            <a:r>
              <a:rPr lang="pl-PL" sz="2000" b="1" dirty="0" smtClean="0">
                <a:solidFill>
                  <a:schemeClr val="accent2">
                    <a:lumMod val="75000"/>
                  </a:schemeClr>
                </a:solidFill>
              </a:rPr>
              <a:t> and </a:t>
            </a:r>
            <a:r>
              <a:rPr lang="pl-PL" sz="2000" b="1" dirty="0" err="1" smtClean="0">
                <a:solidFill>
                  <a:schemeClr val="accent2">
                    <a:lumMod val="75000"/>
                  </a:schemeClr>
                </a:solidFill>
              </a:rPr>
              <a:t>unique</a:t>
            </a:r>
            <a:r>
              <a:rPr lang="pl-PL" sz="2400" b="1" dirty="0" smtClean="0">
                <a:solidFill>
                  <a:schemeClr val="accent2">
                    <a:lumMod val="75000"/>
                  </a:schemeClr>
                </a:solidFill>
              </a:rPr>
              <a:t>. </a:t>
            </a:r>
            <a:endParaRPr lang="pl-PL" sz="2400" b="1" dirty="0">
              <a:solidFill>
                <a:schemeClr val="accent2">
                  <a:lumMod val="75000"/>
                </a:schemeClr>
              </a:solidFill>
            </a:endParaRPr>
          </a:p>
        </p:txBody>
      </p:sp>
    </p:spTree>
    <p:extLst>
      <p:ext uri="{BB962C8B-B14F-4D97-AF65-F5344CB8AC3E}">
        <p14:creationId xmlns:p14="http://schemas.microsoft.com/office/powerpoint/2010/main" val="353274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5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4258816" cy="1143000"/>
          </a:xfrm>
        </p:spPr>
        <p:txBody>
          <a:bodyPr/>
          <a:lstStyle/>
          <a:p>
            <a:r>
              <a:rPr lang="pl-PL" b="1" dirty="0" smtClean="0">
                <a:solidFill>
                  <a:schemeClr val="accent4">
                    <a:lumMod val="75000"/>
                  </a:schemeClr>
                </a:solidFill>
                <a:latin typeface="Algerian" panose="04020705040A02060702" pitchFamily="82" charset="0"/>
              </a:rPr>
              <a:t>Ełk by </a:t>
            </a:r>
            <a:r>
              <a:rPr lang="pl-PL" b="1" dirty="0" err="1" smtClean="0">
                <a:solidFill>
                  <a:schemeClr val="accent4">
                    <a:lumMod val="75000"/>
                  </a:schemeClr>
                </a:solidFill>
                <a:latin typeface="Algerian" panose="04020705040A02060702" pitchFamily="82" charset="0"/>
              </a:rPr>
              <a:t>night</a:t>
            </a:r>
            <a:endParaRPr lang="pl-PL" b="1" dirty="0">
              <a:solidFill>
                <a:schemeClr val="accent4">
                  <a:lumMod val="75000"/>
                </a:schemeClr>
              </a:solidFill>
              <a:latin typeface="Algerian" panose="04020705040A02060702" pitchFamily="82" charset="0"/>
            </a:endParaRPr>
          </a:p>
        </p:txBody>
      </p:sp>
      <p:pic>
        <p:nvPicPr>
          <p:cNvPr id="4" name="Picture 20" descr="Znalezione obrazy dla zapytania zabytki ełk nocą ełk zdję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4182500" cy="2748500"/>
          </a:xfrm>
          <a:prstGeom prst="rect">
            <a:avLst/>
          </a:prstGeom>
          <a:noFill/>
          <a:extLst>
            <a:ext uri="{909E8E84-426E-40DD-AFC4-6F175D3DCCD1}">
              <a14:hiddenFill xmlns:a14="http://schemas.microsoft.com/office/drawing/2010/main">
                <a:solidFill>
                  <a:srgbClr val="FFFFFF"/>
                </a:solidFill>
              </a14:hiddenFill>
            </a:ext>
          </a:extLst>
        </p:spPr>
      </p:pic>
      <p:pic>
        <p:nvPicPr>
          <p:cNvPr id="73730" name="Picture 2" descr="Znalezione obrazy dla zapytania zabytki ełk nocą ełk zdję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432" y="3386662"/>
            <a:ext cx="5112568" cy="34083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Znalezione obrazy dla zapytania zabytki ełk nocą ełk zdję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8" descr="Znalezione obrazy dla zapytania zabytki ełk nocą ełk zdjęc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0" descr="Znalezione obrazy dla zapytania zabytki ełk nocą ełk zdjęc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3740" name="Picture 12" descr="Water tower - E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4347337"/>
            <a:ext cx="3239916" cy="242993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KAR_7598"/>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6" descr="https://roweremnamazury.pl/wp-content/uploads/2015/10/KAR_7598.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AutoShape 18" descr="https://roweremnamazury.pl/wp-content/uploads/2015/10/KAR_7598.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AutoShape 20" descr="Znalezione obrazy dla zapytania ełk nocą"/>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2" name="AutoShape 22" descr="Znalezione obrazy dla zapytania ełk nocą"/>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5" name="Picture 4" descr="Znalezione obrazy dla zapytania zabytki ełk nocą ełk zdjęc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439277"/>
            <a:ext cx="4218963" cy="280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2000"/>
                                        <p:tgtEl>
                                          <p:spTgt spid="4"/>
                                        </p:tgtEl>
                                      </p:cBhvr>
                                    </p:animEffect>
                                  </p:childTnLst>
                                </p:cTn>
                              </p:par>
                            </p:childTnLst>
                          </p:cTn>
                        </p:par>
                        <p:par>
                          <p:cTn id="14" fill="hold">
                            <p:stCondLst>
                              <p:cond delay="4000"/>
                            </p:stCondLst>
                            <p:childTnLst>
                              <p:par>
                                <p:cTn id="15" presetID="22" presetClass="entr" presetSubtype="4" fill="hold" nodeType="afterEffect">
                                  <p:stCondLst>
                                    <p:cond delay="0"/>
                                  </p:stCondLst>
                                  <p:childTnLst>
                                    <p:set>
                                      <p:cBhvr>
                                        <p:cTn id="16" dur="1" fill="hold">
                                          <p:stCondLst>
                                            <p:cond delay="0"/>
                                          </p:stCondLst>
                                        </p:cTn>
                                        <p:tgtEl>
                                          <p:spTgt spid="73730"/>
                                        </p:tgtEl>
                                        <p:attrNameLst>
                                          <p:attrName>style.visibility</p:attrName>
                                        </p:attrNameLst>
                                      </p:cBhvr>
                                      <p:to>
                                        <p:strVal val="visible"/>
                                      </p:to>
                                    </p:set>
                                    <p:animEffect transition="in" filter="wipe(down)">
                                      <p:cBhvr>
                                        <p:cTn id="17" dur="2000"/>
                                        <p:tgtEl>
                                          <p:spTgt spid="737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000"/>
                                        <p:tgtEl>
                                          <p:spTgt spid="15"/>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73740"/>
                                        </p:tgtEl>
                                        <p:attrNameLst>
                                          <p:attrName>style.visibility</p:attrName>
                                        </p:attrNameLst>
                                      </p:cBhvr>
                                      <p:to>
                                        <p:strVal val="visible"/>
                                      </p:to>
                                    </p:set>
                                    <p:animEffect transition="in" filter="wipe(down)">
                                      <p:cBhvr>
                                        <p:cTn id="26" dur="20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roweremnamazury.pl/wp-content/uploads/2015/10/KAR_7598.jpg"/>
          <p:cNvSpPr>
            <a:spLocks noGrp="1" noChangeAspect="1" noChangeArrowheads="1"/>
          </p:cNvSpPr>
          <p:nvPr>
            <p:ph type="title"/>
          </p:nvPr>
        </p:nvSpPr>
        <p:spPr bwMode="auto">
          <a:xfrm>
            <a:off x="457200" y="274638"/>
            <a:ext cx="3970784" cy="2578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a:solidFill>
                  <a:srgbClr val="00B050"/>
                </a:solidFill>
              </a:rPr>
              <a:t>Close to the lake shore you can find the remains of an imposing fortified castle of the Teutonic Knights, dating from the 14th century.</a:t>
            </a:r>
            <a:endParaRPr lang="pl-PL" sz="2400" b="1" dirty="0">
              <a:solidFill>
                <a:srgbClr val="00B050"/>
              </a:solidFill>
            </a:endParaRPr>
          </a:p>
        </p:txBody>
      </p:sp>
      <p:sp>
        <p:nvSpPr>
          <p:cNvPr id="6" name="AutoShape 4" descr="https://roweremnamazury.pl/wp-content/uploads/2015/10/KAR_759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4760" name="Picture 8" descr="Znalezione obrazy dla zapytania zamek eł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04024"/>
            <a:ext cx="7721850" cy="4029840"/>
          </a:xfrm>
          <a:prstGeom prst="rect">
            <a:avLst/>
          </a:prstGeom>
          <a:noFill/>
          <a:extLst>
            <a:ext uri="{909E8E84-426E-40DD-AFC4-6F175D3DCCD1}">
              <a14:hiddenFill xmlns:a14="http://schemas.microsoft.com/office/drawing/2010/main">
                <a:solidFill>
                  <a:srgbClr val="FFFFFF"/>
                </a:solidFill>
              </a14:hiddenFill>
            </a:ext>
          </a:extLst>
        </p:spPr>
      </p:pic>
      <p:pic>
        <p:nvPicPr>
          <p:cNvPr id="74762" name="Picture 10" descr="Znalezione obrazy dla zapytania zamek krzyżacki eł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926" y="210932"/>
            <a:ext cx="3172481" cy="212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5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156278</TotalTime>
  <Words>490</Words>
  <Application>Microsoft Office PowerPoint</Application>
  <PresentationFormat>Pokaz na ekranie (4:3)</PresentationFormat>
  <Paragraphs>70</Paragraphs>
  <Slides>19</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19</vt:i4>
      </vt:variant>
    </vt:vector>
  </HeadingPairs>
  <TitlesOfParts>
    <vt:vector size="26" baseType="lpstr">
      <vt:lpstr>Arial</vt:lpstr>
      <vt:lpstr>Wingdings</vt:lpstr>
      <vt:lpstr>Calibri</vt:lpstr>
      <vt:lpstr>Bookman Old Style</vt:lpstr>
      <vt:lpstr>Algerian</vt:lpstr>
      <vt:lpstr>Times New Roman</vt:lpstr>
      <vt:lpstr>Motyw pakietu Office</vt:lpstr>
      <vt:lpstr> Primary School no 7  with Integrated Classes in Ełk  </vt:lpstr>
      <vt:lpstr>Prezentacja programu PowerPoint</vt:lpstr>
      <vt:lpstr>Prezentacja programu PowerPoint</vt:lpstr>
      <vt:lpstr>Prezentacja programu PowerPoint</vt:lpstr>
      <vt:lpstr>The city’s flag and coat of arms</vt:lpstr>
      <vt:lpstr>Sightseeing in Ełk</vt:lpstr>
      <vt:lpstr>Prezentacja programu PowerPoint</vt:lpstr>
      <vt:lpstr>Ełk by night</vt:lpstr>
      <vt:lpstr>Close to the lake shore you can find the remains of an imposing fortified castle of the Teutonic Knights, dating from the 14th century.</vt:lpstr>
      <vt:lpstr>The Railway Museum in Ełk is a vast collection of historic locomotives and engines that have been stored here since 1918. </vt:lpstr>
      <vt:lpstr>There are some monuments in Ełk. For example monument to Mikołaj Kopernik or the Pope John Paul II. </vt:lpstr>
      <vt:lpstr>Culture</vt:lpstr>
      <vt:lpstr>Prezentacja programu PowerPoint</vt:lpstr>
      <vt:lpstr>Sport </vt:lpstr>
      <vt:lpstr>Events in Ełk</vt:lpstr>
      <vt:lpstr>Ełk from bird’s eye view</vt:lpstr>
      <vt:lpstr>Prezentacja programu PowerPoint</vt:lpstr>
      <vt:lpstr>You can see out town here </vt:lpstr>
      <vt:lpstr>Source of photos: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Urząd Miasta Ełku</dc:title>
  <dc:creator>Michał Kociński - UM Ełku</dc:creator>
  <cp:lastModifiedBy>monika</cp:lastModifiedBy>
  <cp:revision>413</cp:revision>
  <dcterms:created xsi:type="dcterms:W3CDTF">2010-04-29T07:47:16Z</dcterms:created>
  <dcterms:modified xsi:type="dcterms:W3CDTF">2018-02-13T18:47:39Z</dcterms:modified>
</cp:coreProperties>
</file>