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>
        <p:scale>
          <a:sx n="47" d="100"/>
          <a:sy n="47" d="100"/>
        </p:scale>
        <p:origin x="-1536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AA6-9E40-4102-BF79-6E3BE8C59371}" type="datetimeFigureOut">
              <a:rPr lang="lt-LT" smtClean="0"/>
              <a:t>2018-02-06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35B1-81BF-41D2-A797-5874681D912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73600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AA6-9E40-4102-BF79-6E3BE8C59371}" type="datetimeFigureOut">
              <a:rPr lang="lt-LT" smtClean="0"/>
              <a:t>2018-02-06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35B1-81BF-41D2-A797-5874681D912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24643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AA6-9E40-4102-BF79-6E3BE8C59371}" type="datetimeFigureOut">
              <a:rPr lang="lt-LT" smtClean="0"/>
              <a:t>2018-02-06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35B1-81BF-41D2-A797-5874681D912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30160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AA6-9E40-4102-BF79-6E3BE8C59371}" type="datetimeFigureOut">
              <a:rPr lang="lt-LT" smtClean="0"/>
              <a:t>2018-02-06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35B1-81BF-41D2-A797-5874681D912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31839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AA6-9E40-4102-BF79-6E3BE8C59371}" type="datetimeFigureOut">
              <a:rPr lang="lt-LT" smtClean="0"/>
              <a:t>2018-02-06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35B1-81BF-41D2-A797-5874681D912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9310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AA6-9E40-4102-BF79-6E3BE8C59371}" type="datetimeFigureOut">
              <a:rPr lang="lt-LT" smtClean="0"/>
              <a:t>2018-02-06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35B1-81BF-41D2-A797-5874681D912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50433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AA6-9E40-4102-BF79-6E3BE8C59371}" type="datetimeFigureOut">
              <a:rPr lang="lt-LT" smtClean="0"/>
              <a:t>2018-02-06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35B1-81BF-41D2-A797-5874681D912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37803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AA6-9E40-4102-BF79-6E3BE8C59371}" type="datetimeFigureOut">
              <a:rPr lang="lt-LT" smtClean="0"/>
              <a:t>2018-02-06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35B1-81BF-41D2-A797-5874681D912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5229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AA6-9E40-4102-BF79-6E3BE8C59371}" type="datetimeFigureOut">
              <a:rPr lang="lt-LT" smtClean="0"/>
              <a:t>2018-02-06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35B1-81BF-41D2-A797-5874681D912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3219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AA6-9E40-4102-BF79-6E3BE8C59371}" type="datetimeFigureOut">
              <a:rPr lang="lt-LT" smtClean="0"/>
              <a:t>2018-02-06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35B1-81BF-41D2-A797-5874681D912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5703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EAA6-9E40-4102-BF79-6E3BE8C59371}" type="datetimeFigureOut">
              <a:rPr lang="lt-LT" smtClean="0"/>
              <a:t>2018-02-06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35B1-81BF-41D2-A797-5874681D912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1733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3EAA6-9E40-4102-BF79-6E3BE8C59371}" type="datetimeFigureOut">
              <a:rPr lang="lt-LT" smtClean="0"/>
              <a:t>2018-02-06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335B1-81BF-41D2-A797-5874681D912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1480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285750"/>
            <a:ext cx="9144000" cy="45339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/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lt-LT" dirty="0" err="1" smtClean="0">
                <a:latin typeface="Comic Sans MS" panose="030F0702030302020204" pitchFamily="66" charset="0"/>
              </a:rPr>
              <a:t>Greetings</a:t>
            </a:r>
            <a:r>
              <a:rPr lang="lt-LT" dirty="0" smtClean="0">
                <a:latin typeface="Comic Sans MS" panose="030F0702030302020204" pitchFamily="66" charset="0"/>
              </a:rPr>
              <a:t> </a:t>
            </a:r>
            <a:r>
              <a:rPr lang="lt-LT" dirty="0" err="1" smtClean="0">
                <a:latin typeface="Comic Sans MS" panose="030F0702030302020204" pitchFamily="66" charset="0"/>
              </a:rPr>
              <a:t>from</a:t>
            </a:r>
            <a:r>
              <a:rPr lang="lt-LT" dirty="0" smtClean="0">
                <a:latin typeface="Comic Sans MS" panose="030F0702030302020204" pitchFamily="66" charset="0"/>
              </a:rPr>
              <a:t> </a:t>
            </a:r>
            <a:r>
              <a:rPr lang="lt-LT" dirty="0" err="1" smtClean="0">
                <a:latin typeface="Comic Sans MS" panose="030F0702030302020204" pitchFamily="66" charset="0"/>
              </a:rPr>
              <a:t>Europe</a:t>
            </a:r>
            <a:r>
              <a:rPr lang="en-US" dirty="0" smtClean="0">
                <a:latin typeface="Comic Sans MS" panose="030F0702030302020204" pitchFamily="66" charset="0"/>
              </a:rPr>
              <a:t>! – Postcard Exchange</a:t>
            </a:r>
            <a:endParaRPr lang="lt-LT" dirty="0">
              <a:latin typeface="Comic Sans MS" panose="030F0702030302020204" pitchFamily="66" charset="0"/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44" y="4088227"/>
            <a:ext cx="2719753" cy="253609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92" y="586154"/>
            <a:ext cx="5715000" cy="184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2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19150" y="202566"/>
            <a:ext cx="10515600" cy="5969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SLOVAKIJA (SLOVAKIA)</a:t>
            </a:r>
            <a:endParaRPr lang="lt-LT" sz="3200" dirty="0">
              <a:latin typeface="Comic Sans MS" panose="030F0702030302020204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95249" y="962026"/>
            <a:ext cx="11979519" cy="5895974"/>
          </a:xfrm>
        </p:spPr>
        <p:txBody>
          <a:bodyPr/>
          <a:lstStyle/>
          <a:p>
            <a:pPr marL="0" indent="0">
              <a:buNone/>
            </a:pPr>
            <a:r>
              <a:rPr lang="lt-LT" dirty="0" smtClean="0"/>
              <a:t>       </a:t>
            </a:r>
            <a:r>
              <a:rPr lang="en-US" dirty="0" smtClean="0"/>
              <a:t>Traditional clothes</a:t>
            </a:r>
            <a:r>
              <a:rPr lang="lt-LT" dirty="0" smtClean="0"/>
              <a:t>  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flag</a:t>
            </a:r>
            <a:r>
              <a:rPr lang="lt-LT" dirty="0" smtClean="0"/>
              <a:t>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capital</a:t>
            </a:r>
            <a:r>
              <a:rPr lang="lt-LT" dirty="0" smtClean="0"/>
              <a:t> - BRATISLAVA 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 smtClean="0"/>
              <a:t>                                                          </a:t>
            </a:r>
            <a:r>
              <a:rPr lang="lt-LT" dirty="0" err="1" smtClean="0"/>
              <a:t>Traditional</a:t>
            </a:r>
            <a:r>
              <a:rPr lang="lt-LT" dirty="0" smtClean="0"/>
              <a:t> </a:t>
            </a:r>
            <a:r>
              <a:rPr lang="lt-LT" dirty="0" err="1" smtClean="0"/>
              <a:t>food</a:t>
            </a:r>
            <a:endParaRPr lang="lt-LT" dirty="0" smtClean="0"/>
          </a:p>
          <a:p>
            <a:pPr marL="0" indent="0">
              <a:buNone/>
            </a:pPr>
            <a:r>
              <a:rPr lang="lt-LT" dirty="0" smtClean="0"/>
              <a:t>                                                                 </a:t>
            </a:r>
            <a:r>
              <a:rPr lang="lt-LT" dirty="0" err="1" smtClean="0"/>
              <a:t>Halušky</a:t>
            </a: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1484661"/>
            <a:ext cx="4000501" cy="5267831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1484661"/>
            <a:ext cx="2190750" cy="1391889"/>
          </a:xfrm>
          <a:prstGeom prst="rect">
            <a:avLst/>
          </a:prstGeom>
        </p:spPr>
      </p:pic>
      <p:pic>
        <p:nvPicPr>
          <p:cNvPr id="4099" name="Picture 3" descr="C:\Users\auklėtoja\Desktop\csm_Bryndzove_halusky_gastro_JPG_661345422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491" y="3971555"/>
            <a:ext cx="2606919" cy="259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186" y="1484660"/>
            <a:ext cx="4196860" cy="526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92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2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SERBIJA (SERBIA)</a:t>
            </a:r>
            <a:endParaRPr lang="lt-LT" sz="3200" dirty="0">
              <a:latin typeface="Comic Sans MS" panose="030F0702030302020204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76199" y="933450"/>
            <a:ext cx="11951677" cy="5800725"/>
          </a:xfrm>
        </p:spPr>
        <p:txBody>
          <a:bodyPr/>
          <a:lstStyle/>
          <a:p>
            <a:pPr marL="0" indent="0">
              <a:buNone/>
            </a:pPr>
            <a:r>
              <a:rPr lang="lt-LT" dirty="0" smtClean="0"/>
              <a:t>        </a:t>
            </a:r>
            <a:r>
              <a:rPr lang="en-US" dirty="0" smtClean="0"/>
              <a:t>Traditional clothes</a:t>
            </a:r>
            <a:r>
              <a:rPr lang="lt-LT" dirty="0" smtClean="0"/>
              <a:t>  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flag</a:t>
            </a:r>
            <a:r>
              <a:rPr lang="lt-LT" dirty="0" smtClean="0"/>
              <a:t>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capital</a:t>
            </a:r>
            <a:r>
              <a:rPr lang="lt-LT" dirty="0" smtClean="0"/>
              <a:t>  - BELGRADE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 smtClean="0"/>
              <a:t>                                                          </a:t>
            </a:r>
            <a:r>
              <a:rPr lang="lt-LT" dirty="0" err="1" smtClean="0"/>
              <a:t>Traditional</a:t>
            </a:r>
            <a:r>
              <a:rPr lang="lt-LT" dirty="0" smtClean="0"/>
              <a:t> </a:t>
            </a:r>
            <a:r>
              <a:rPr lang="lt-LT" dirty="0" err="1" smtClean="0"/>
              <a:t>food</a:t>
            </a:r>
            <a:endParaRPr lang="lt-LT" dirty="0" smtClean="0"/>
          </a:p>
          <a:p>
            <a:pPr marL="0" indent="0">
              <a:buNone/>
            </a:pPr>
            <a:r>
              <a:rPr lang="lt-LT" dirty="0"/>
              <a:t> </a:t>
            </a:r>
            <a:r>
              <a:rPr lang="lt-LT" dirty="0" smtClean="0"/>
              <a:t>                                                                  </a:t>
            </a:r>
            <a:r>
              <a:rPr lang="lt-LT" dirty="0" err="1" smtClean="0"/>
              <a:t>Proja</a:t>
            </a: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" y="1426844"/>
            <a:ext cx="4095751" cy="5431155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29" y="1426844"/>
            <a:ext cx="2276476" cy="151638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204" y="4022116"/>
            <a:ext cx="2502510" cy="261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59" y="1359732"/>
            <a:ext cx="4208585" cy="532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63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03031" y="346369"/>
            <a:ext cx="10515600" cy="678228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Comic Sans MS" panose="030F0702030302020204" pitchFamily="66" charset="0"/>
              </a:rPr>
              <a:t>RUMUNIJA (ROMANIA)</a:t>
            </a:r>
            <a:endParaRPr lang="lt-LT" sz="3200" dirty="0">
              <a:latin typeface="Comic Sans MS" panose="030F0702030302020204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22738" y="1207476"/>
            <a:ext cx="11793416" cy="5427785"/>
          </a:xfrm>
        </p:spPr>
        <p:txBody>
          <a:bodyPr/>
          <a:lstStyle/>
          <a:p>
            <a:pPr marL="0" indent="0">
              <a:buNone/>
            </a:pPr>
            <a:r>
              <a:rPr lang="lt-LT" dirty="0" smtClean="0"/>
              <a:t>       </a:t>
            </a:r>
            <a:r>
              <a:rPr lang="lt-LT" dirty="0" err="1" smtClean="0"/>
              <a:t>Traditional</a:t>
            </a:r>
            <a:r>
              <a:rPr lang="lt-LT" dirty="0" smtClean="0"/>
              <a:t> </a:t>
            </a:r>
            <a:r>
              <a:rPr lang="lt-LT" dirty="0" err="1" smtClean="0"/>
              <a:t>clothes</a:t>
            </a:r>
            <a:r>
              <a:rPr lang="lt-LT" dirty="0" smtClean="0"/>
              <a:t> 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flag</a:t>
            </a:r>
            <a:r>
              <a:rPr lang="lt-LT" dirty="0" smtClean="0"/>
              <a:t>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capital</a:t>
            </a:r>
            <a:r>
              <a:rPr lang="lt-LT" dirty="0" smtClean="0"/>
              <a:t> - BUCHAREST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 smtClean="0"/>
              <a:t>                                                         </a:t>
            </a:r>
            <a:r>
              <a:rPr lang="lt-LT" dirty="0" err="1" smtClean="0"/>
              <a:t>Traditional</a:t>
            </a:r>
            <a:r>
              <a:rPr lang="lt-LT" dirty="0" smtClean="0"/>
              <a:t> </a:t>
            </a:r>
            <a:r>
              <a:rPr lang="lt-LT" dirty="0" err="1" smtClean="0"/>
              <a:t>food</a:t>
            </a:r>
            <a:endParaRPr lang="lt-LT" dirty="0" smtClean="0"/>
          </a:p>
          <a:p>
            <a:pPr marL="0" indent="0">
              <a:buNone/>
            </a:pPr>
            <a:r>
              <a:rPr lang="lt-LT" dirty="0" smtClean="0"/>
              <a:t>                                                           </a:t>
            </a:r>
            <a:r>
              <a:rPr lang="lt-LT" dirty="0" err="1" smtClean="0"/>
              <a:t>Cabbage</a:t>
            </a:r>
            <a:r>
              <a:rPr lang="lt-LT" dirty="0" smtClean="0"/>
              <a:t> </a:t>
            </a:r>
            <a:r>
              <a:rPr lang="lt-LT" dirty="0" err="1" smtClean="0"/>
              <a:t>rolls</a:t>
            </a: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1" y="1659548"/>
            <a:ext cx="4067541" cy="506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06" y="1659548"/>
            <a:ext cx="2381250" cy="150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410" y="4302367"/>
            <a:ext cx="2620841" cy="233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4" y="1659548"/>
            <a:ext cx="4091354" cy="506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8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91307" y="273684"/>
            <a:ext cx="10515600" cy="772013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Comic Sans MS" panose="030F0702030302020204" pitchFamily="66" charset="0"/>
              </a:rPr>
              <a:t>ANGLIJA (UNITED KINGDOM)</a:t>
            </a:r>
            <a:endParaRPr lang="lt-LT" sz="3200" dirty="0">
              <a:latin typeface="Comic Sans MS" panose="030F0702030302020204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87569" y="1324708"/>
            <a:ext cx="11828585" cy="5427784"/>
          </a:xfrm>
        </p:spPr>
        <p:txBody>
          <a:bodyPr/>
          <a:lstStyle/>
          <a:p>
            <a:pPr marL="0" indent="0">
              <a:buNone/>
            </a:pPr>
            <a:r>
              <a:rPr lang="lt-LT" dirty="0" smtClean="0"/>
              <a:t>     </a:t>
            </a:r>
            <a:r>
              <a:rPr lang="lt-LT" dirty="0" err="1" smtClean="0"/>
              <a:t>Traditional</a:t>
            </a:r>
            <a:r>
              <a:rPr lang="lt-LT" dirty="0" smtClean="0"/>
              <a:t> </a:t>
            </a:r>
            <a:r>
              <a:rPr lang="lt-LT" dirty="0" err="1" smtClean="0"/>
              <a:t>clothes</a:t>
            </a:r>
            <a:r>
              <a:rPr lang="lt-LT" dirty="0" smtClean="0"/>
              <a:t>     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flag</a:t>
            </a:r>
            <a:r>
              <a:rPr lang="lt-LT" dirty="0" smtClean="0"/>
              <a:t>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capital</a:t>
            </a:r>
            <a:r>
              <a:rPr lang="lt-LT" dirty="0" smtClean="0"/>
              <a:t> - LONDON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 smtClean="0"/>
              <a:t>                                                         </a:t>
            </a:r>
            <a:r>
              <a:rPr lang="lt-LT" dirty="0" err="1" smtClean="0"/>
              <a:t>Traditional</a:t>
            </a:r>
            <a:r>
              <a:rPr lang="lt-LT" dirty="0" smtClean="0"/>
              <a:t> </a:t>
            </a:r>
            <a:r>
              <a:rPr lang="lt-LT" dirty="0" err="1" smtClean="0"/>
              <a:t>food</a:t>
            </a:r>
            <a:endParaRPr lang="lt-LT" dirty="0" smtClean="0"/>
          </a:p>
          <a:p>
            <a:pPr marL="0" indent="0">
              <a:buNone/>
            </a:pPr>
            <a:r>
              <a:rPr lang="lt-LT" dirty="0" smtClean="0"/>
              <a:t>                                                             </a:t>
            </a:r>
            <a:r>
              <a:rPr lang="lt-LT" dirty="0" err="1" smtClean="0"/>
              <a:t>Roast</a:t>
            </a:r>
            <a:r>
              <a:rPr lang="lt-LT" dirty="0" smtClean="0"/>
              <a:t> </a:t>
            </a:r>
            <a:r>
              <a:rPr lang="lt-LT" dirty="0" err="1" smtClean="0"/>
              <a:t>Dinner</a:t>
            </a: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5" y="1746373"/>
            <a:ext cx="4286250" cy="502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246" y="1746373"/>
            <a:ext cx="2297723" cy="152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153" y="4396154"/>
            <a:ext cx="2543908" cy="208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206" y="1746373"/>
            <a:ext cx="4123225" cy="502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83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1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LIETUVA (LITHUANIA)</a:t>
            </a:r>
            <a:endParaRPr lang="lt-LT" sz="3200" dirty="0">
              <a:latin typeface="Comic Sans MS" panose="030F0702030302020204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23850" y="1038226"/>
            <a:ext cx="11677650" cy="5610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 Traditional clothes</a:t>
            </a:r>
            <a:r>
              <a:rPr lang="lt-LT" dirty="0" smtClean="0"/>
              <a:t>  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flag</a:t>
            </a:r>
            <a:r>
              <a:rPr lang="lt-LT" dirty="0" smtClean="0"/>
              <a:t> 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capital</a:t>
            </a:r>
            <a:r>
              <a:rPr lang="lt-LT" dirty="0" smtClean="0"/>
              <a:t> – VILNIUS</a:t>
            </a:r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 smtClean="0"/>
              <a:t>                                                       </a:t>
            </a:r>
            <a:r>
              <a:rPr lang="lt-LT" dirty="0" err="1" smtClean="0"/>
              <a:t>Traditional</a:t>
            </a:r>
            <a:r>
              <a:rPr lang="lt-LT" dirty="0" smtClean="0"/>
              <a:t> </a:t>
            </a:r>
            <a:r>
              <a:rPr lang="lt-LT" dirty="0" err="1" smtClean="0"/>
              <a:t>food</a:t>
            </a:r>
            <a:endParaRPr lang="en-US" dirty="0" smtClean="0"/>
          </a:p>
          <a:p>
            <a:pPr marL="0" indent="0">
              <a:buNone/>
            </a:pPr>
            <a:r>
              <a:rPr lang="lt-LT" dirty="0" smtClean="0"/>
              <a:t>                                                              </a:t>
            </a:r>
            <a:r>
              <a:rPr lang="lt-LT" dirty="0" err="1" smtClean="0"/>
              <a:t>Cepelina</a:t>
            </a:r>
            <a:endParaRPr lang="lt-LT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" y="1448371"/>
            <a:ext cx="3943350" cy="5252466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92" y="1448371"/>
            <a:ext cx="2238376" cy="150914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2" y="4074604"/>
            <a:ext cx="2461115" cy="262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017" y="1448371"/>
            <a:ext cx="4039333" cy="525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9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15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PORTUGALIJA (PORTUGAL)</a:t>
            </a:r>
            <a:endParaRPr lang="lt-LT" sz="3200" dirty="0">
              <a:latin typeface="Comic Sans MS" panose="030F0702030302020204" pitchFamily="66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>
          <a:xfrm>
            <a:off x="180975" y="1057276"/>
            <a:ext cx="11835179" cy="56864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Traditional clothes</a:t>
            </a:r>
            <a:r>
              <a:rPr lang="lt-LT" dirty="0" smtClean="0"/>
              <a:t>     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flag</a:t>
            </a:r>
            <a:r>
              <a:rPr lang="lt-LT" dirty="0" smtClean="0"/>
              <a:t>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capital</a:t>
            </a:r>
            <a:r>
              <a:rPr lang="lt-LT" dirty="0" smtClean="0"/>
              <a:t> - LISBON </a:t>
            </a:r>
          </a:p>
          <a:p>
            <a:pPr marL="0" indent="0">
              <a:buNone/>
            </a:pPr>
            <a:r>
              <a:rPr lang="lt-LT" dirty="0" smtClean="0"/>
              <a:t>                     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 smtClean="0"/>
              <a:t>                                                        </a:t>
            </a:r>
            <a:r>
              <a:rPr lang="lt-LT" dirty="0" err="1" smtClean="0"/>
              <a:t>Traditional</a:t>
            </a:r>
            <a:r>
              <a:rPr lang="lt-LT" dirty="0" smtClean="0"/>
              <a:t> </a:t>
            </a:r>
            <a:r>
              <a:rPr lang="lt-LT" dirty="0" err="1" smtClean="0"/>
              <a:t>food</a:t>
            </a:r>
            <a:endParaRPr lang="lt-LT" dirty="0" smtClean="0"/>
          </a:p>
          <a:p>
            <a:pPr marL="0" indent="0">
              <a:buNone/>
            </a:pPr>
            <a:r>
              <a:rPr lang="lt-LT" dirty="0"/>
              <a:t> </a:t>
            </a:r>
            <a:r>
              <a:rPr lang="lt-LT" dirty="0" smtClean="0"/>
              <a:t>                                                             </a:t>
            </a:r>
            <a:r>
              <a:rPr lang="lt-LT" dirty="0" err="1" smtClean="0"/>
              <a:t>Molluscs</a:t>
            </a: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8" name="Paveikslėlis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3905250" cy="5219699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0" y="1523999"/>
            <a:ext cx="2305050" cy="1495425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0" y="4133848"/>
            <a:ext cx="2305050" cy="248126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247" y="1524000"/>
            <a:ext cx="4089522" cy="509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42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835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TURKIJA (TURKEY)</a:t>
            </a:r>
            <a:endParaRPr lang="lt-LT" sz="3200" dirty="0">
              <a:latin typeface="Comic Sans MS" panose="030F0702030302020204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95249" y="971550"/>
            <a:ext cx="11850566" cy="5791200"/>
          </a:xfrm>
        </p:spPr>
        <p:txBody>
          <a:bodyPr/>
          <a:lstStyle/>
          <a:p>
            <a:pPr marL="0" indent="0">
              <a:buNone/>
            </a:pPr>
            <a:r>
              <a:rPr lang="lt-LT" dirty="0" smtClean="0"/>
              <a:t>     </a:t>
            </a:r>
            <a:r>
              <a:rPr lang="en-US" dirty="0" smtClean="0"/>
              <a:t>Traditional clothes</a:t>
            </a:r>
            <a:r>
              <a:rPr lang="lt-LT" dirty="0" smtClean="0"/>
              <a:t>    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flag</a:t>
            </a:r>
            <a:r>
              <a:rPr lang="lt-LT" dirty="0" smtClean="0"/>
              <a:t> 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capital</a:t>
            </a:r>
            <a:r>
              <a:rPr lang="lt-LT" dirty="0" smtClean="0"/>
              <a:t> - ANKARA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 smtClean="0"/>
              <a:t>                                                         </a:t>
            </a:r>
            <a:r>
              <a:rPr lang="lt-LT" dirty="0" err="1" smtClean="0"/>
              <a:t>Traditional</a:t>
            </a:r>
            <a:r>
              <a:rPr lang="lt-LT" dirty="0" smtClean="0"/>
              <a:t> </a:t>
            </a:r>
            <a:r>
              <a:rPr lang="lt-LT" dirty="0" err="1" smtClean="0"/>
              <a:t>food</a:t>
            </a:r>
            <a:endParaRPr lang="lt-LT" dirty="0" smtClean="0"/>
          </a:p>
          <a:p>
            <a:pPr marL="0" indent="0">
              <a:buNone/>
            </a:pPr>
            <a:r>
              <a:rPr lang="lt-LT" dirty="0"/>
              <a:t> </a:t>
            </a:r>
            <a:r>
              <a:rPr lang="lt-LT" dirty="0" smtClean="0"/>
              <a:t>                                                                </a:t>
            </a:r>
            <a:r>
              <a:rPr lang="lt-LT" dirty="0" err="1" smtClean="0"/>
              <a:t>Kebab</a:t>
            </a:r>
            <a:endParaRPr lang="lt-LT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1409700"/>
            <a:ext cx="3867151" cy="5286375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54" y="1428945"/>
            <a:ext cx="2304812" cy="158115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50" y="3914775"/>
            <a:ext cx="2547819" cy="27813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910" y="1382587"/>
            <a:ext cx="399757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74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96791" y="211945"/>
            <a:ext cx="10515600" cy="57785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ITALIJA (ITALY)</a:t>
            </a:r>
            <a:endParaRPr lang="lt-LT" sz="3200" dirty="0">
              <a:latin typeface="Comic Sans MS" panose="030F0702030302020204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14300" y="942976"/>
            <a:ext cx="11239500" cy="5762624"/>
          </a:xfrm>
        </p:spPr>
        <p:txBody>
          <a:bodyPr/>
          <a:lstStyle/>
          <a:p>
            <a:pPr marL="0" indent="0">
              <a:buNone/>
            </a:pPr>
            <a:r>
              <a:rPr lang="lt-LT" dirty="0" smtClean="0"/>
              <a:t>     </a:t>
            </a:r>
            <a:r>
              <a:rPr lang="en-US" dirty="0" smtClean="0"/>
              <a:t>Traditional clothes</a:t>
            </a:r>
            <a:r>
              <a:rPr lang="lt-LT" dirty="0" smtClean="0"/>
              <a:t>     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flag</a:t>
            </a:r>
            <a:r>
              <a:rPr lang="lt-LT" dirty="0" smtClean="0"/>
              <a:t>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capital</a:t>
            </a:r>
            <a:r>
              <a:rPr lang="lt-LT" dirty="0" smtClean="0"/>
              <a:t> – ROME 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 smtClean="0"/>
              <a:t>                                                         </a:t>
            </a:r>
            <a:r>
              <a:rPr lang="lt-LT" dirty="0" err="1" smtClean="0"/>
              <a:t>Traditional</a:t>
            </a:r>
            <a:r>
              <a:rPr lang="lt-LT" dirty="0" smtClean="0"/>
              <a:t> </a:t>
            </a:r>
            <a:r>
              <a:rPr lang="lt-LT" dirty="0" err="1" smtClean="0"/>
              <a:t>food</a:t>
            </a:r>
            <a:endParaRPr lang="lt-LT" dirty="0" smtClean="0"/>
          </a:p>
          <a:p>
            <a:pPr marL="0" indent="0">
              <a:buNone/>
            </a:pPr>
            <a:r>
              <a:rPr lang="lt-LT" dirty="0" smtClean="0"/>
              <a:t>                                                                  Pizza</a:t>
            </a:r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1399794"/>
            <a:ext cx="3895726" cy="5458206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41" y="1399795"/>
            <a:ext cx="2171700" cy="1495806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41" y="3976878"/>
            <a:ext cx="2476500" cy="272872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38" y="1399794"/>
            <a:ext cx="4384431" cy="530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89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88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ISPANIJA (SPAIN)</a:t>
            </a:r>
            <a:endParaRPr lang="lt-LT" sz="3200" dirty="0">
              <a:latin typeface="Comic Sans MS" panose="030F0702030302020204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52400" y="1019174"/>
            <a:ext cx="12039600" cy="5838825"/>
          </a:xfrm>
        </p:spPr>
        <p:txBody>
          <a:bodyPr/>
          <a:lstStyle/>
          <a:p>
            <a:pPr marL="0" indent="0">
              <a:buNone/>
            </a:pPr>
            <a:r>
              <a:rPr lang="lt-LT" dirty="0" smtClean="0"/>
              <a:t>   </a:t>
            </a:r>
            <a:r>
              <a:rPr lang="en-US" dirty="0" smtClean="0"/>
              <a:t>Traditional clothes</a:t>
            </a:r>
            <a:r>
              <a:rPr lang="lt-LT" dirty="0" smtClean="0"/>
              <a:t>  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flag</a:t>
            </a:r>
            <a:r>
              <a:rPr lang="lt-LT" dirty="0" smtClean="0"/>
              <a:t> 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capital</a:t>
            </a:r>
            <a:r>
              <a:rPr lang="lt-LT" dirty="0" smtClean="0"/>
              <a:t> – MADRID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 smtClean="0"/>
              <a:t>                                                      </a:t>
            </a:r>
            <a:r>
              <a:rPr lang="lt-LT" dirty="0" err="1" smtClean="0"/>
              <a:t>Tradinional</a:t>
            </a:r>
            <a:r>
              <a:rPr lang="lt-LT" dirty="0" smtClean="0"/>
              <a:t> </a:t>
            </a:r>
            <a:r>
              <a:rPr lang="lt-LT" dirty="0" err="1" smtClean="0"/>
              <a:t>food</a:t>
            </a:r>
            <a:endParaRPr lang="lt-LT" dirty="0" smtClean="0"/>
          </a:p>
          <a:p>
            <a:pPr marL="0" indent="0">
              <a:buNone/>
            </a:pPr>
            <a:r>
              <a:rPr lang="lt-LT" dirty="0"/>
              <a:t> </a:t>
            </a:r>
            <a:r>
              <a:rPr lang="lt-LT" dirty="0" smtClean="0"/>
              <a:t>                                                              </a:t>
            </a:r>
            <a:r>
              <a:rPr lang="lt-LT" dirty="0" err="1" smtClean="0"/>
              <a:t>Paella</a:t>
            </a: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474470"/>
            <a:ext cx="3781425" cy="538353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81" y="1474471"/>
            <a:ext cx="2333625" cy="144018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86" y="3997071"/>
            <a:ext cx="2614613" cy="277520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785" y="1474470"/>
            <a:ext cx="4372708" cy="534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6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975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GRAIKIJA (GREECE)</a:t>
            </a:r>
            <a:endParaRPr lang="lt-LT" sz="3200" dirty="0">
              <a:latin typeface="Comic Sans MS" panose="030F0702030302020204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04775" y="990600"/>
            <a:ext cx="11876210" cy="5753100"/>
          </a:xfrm>
        </p:spPr>
        <p:txBody>
          <a:bodyPr/>
          <a:lstStyle/>
          <a:p>
            <a:pPr marL="0" indent="0">
              <a:buNone/>
            </a:pPr>
            <a:r>
              <a:rPr lang="lt-LT" dirty="0" smtClean="0"/>
              <a:t>      </a:t>
            </a:r>
            <a:r>
              <a:rPr lang="en-US" dirty="0" smtClean="0"/>
              <a:t>Traditional clothes</a:t>
            </a:r>
            <a:r>
              <a:rPr lang="lt-LT" dirty="0" smtClean="0"/>
              <a:t>  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flag</a:t>
            </a:r>
            <a:r>
              <a:rPr lang="lt-LT" dirty="0" smtClean="0"/>
              <a:t>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capital</a:t>
            </a:r>
            <a:r>
              <a:rPr lang="lt-LT" dirty="0" smtClean="0"/>
              <a:t> - ATHENS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/>
              <a:t> </a:t>
            </a:r>
            <a:r>
              <a:rPr lang="lt-LT" dirty="0" smtClean="0"/>
              <a:t>                                                        </a:t>
            </a:r>
            <a:r>
              <a:rPr lang="lt-LT" dirty="0" err="1" smtClean="0"/>
              <a:t>Traditional</a:t>
            </a:r>
            <a:r>
              <a:rPr lang="lt-LT" dirty="0" smtClean="0"/>
              <a:t> </a:t>
            </a:r>
            <a:r>
              <a:rPr lang="lt-LT" dirty="0" err="1" smtClean="0"/>
              <a:t>food</a:t>
            </a:r>
            <a:endParaRPr lang="lt-LT" dirty="0" smtClean="0"/>
          </a:p>
          <a:p>
            <a:pPr marL="0" indent="0">
              <a:buNone/>
            </a:pPr>
            <a:r>
              <a:rPr lang="lt-LT" dirty="0"/>
              <a:t> </a:t>
            </a:r>
            <a:r>
              <a:rPr lang="lt-LT" dirty="0" smtClean="0"/>
              <a:t>                                                            </a:t>
            </a:r>
            <a:r>
              <a:rPr lang="lt-LT" dirty="0" err="1" smtClean="0"/>
              <a:t>Greek</a:t>
            </a:r>
            <a:r>
              <a:rPr lang="lt-LT" dirty="0" smtClean="0"/>
              <a:t> </a:t>
            </a:r>
            <a:r>
              <a:rPr lang="lt-LT" dirty="0" err="1" smtClean="0"/>
              <a:t>salad</a:t>
            </a: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1447800"/>
            <a:ext cx="3857625" cy="529590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05" y="1447800"/>
            <a:ext cx="2228850" cy="140970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0" y="4116070"/>
            <a:ext cx="2667000" cy="250507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60" y="1447800"/>
            <a:ext cx="4232031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48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16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KROATIJA (CROATIA)</a:t>
            </a:r>
            <a:endParaRPr lang="lt-LT" sz="3200" dirty="0">
              <a:latin typeface="Comic Sans MS" panose="030F0702030302020204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76200" y="962024"/>
            <a:ext cx="11986846" cy="5762625"/>
          </a:xfrm>
        </p:spPr>
        <p:txBody>
          <a:bodyPr/>
          <a:lstStyle/>
          <a:p>
            <a:pPr marL="0" indent="0">
              <a:buNone/>
            </a:pPr>
            <a:r>
              <a:rPr lang="lt-LT" dirty="0" smtClean="0"/>
              <a:t>      </a:t>
            </a:r>
            <a:r>
              <a:rPr lang="en-US" dirty="0" smtClean="0"/>
              <a:t>Traditional clothes</a:t>
            </a:r>
            <a:r>
              <a:rPr lang="lt-LT" dirty="0" smtClean="0"/>
              <a:t>  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flag</a:t>
            </a:r>
            <a:r>
              <a:rPr lang="lt-LT" dirty="0" smtClean="0"/>
              <a:t>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capital</a:t>
            </a:r>
            <a:r>
              <a:rPr lang="lt-LT" dirty="0" smtClean="0"/>
              <a:t> – ZAGREB</a:t>
            </a:r>
          </a:p>
          <a:p>
            <a:pPr marL="0" indent="0">
              <a:buNone/>
            </a:pPr>
            <a:r>
              <a:rPr lang="lt-LT" dirty="0" smtClean="0"/>
              <a:t> 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/>
              <a:t> </a:t>
            </a:r>
            <a:r>
              <a:rPr lang="lt-LT" dirty="0" smtClean="0"/>
              <a:t>                                                        </a:t>
            </a:r>
            <a:r>
              <a:rPr lang="lt-LT" dirty="0" err="1" smtClean="0"/>
              <a:t>Traditional</a:t>
            </a:r>
            <a:r>
              <a:rPr lang="lt-LT" dirty="0" smtClean="0"/>
              <a:t> </a:t>
            </a:r>
            <a:r>
              <a:rPr lang="lt-LT" dirty="0" err="1" smtClean="0"/>
              <a:t>food</a:t>
            </a:r>
            <a:endParaRPr lang="lt-LT" dirty="0" smtClean="0"/>
          </a:p>
          <a:p>
            <a:pPr marL="0" indent="0">
              <a:buNone/>
            </a:pPr>
            <a:r>
              <a:rPr lang="lt-LT" dirty="0"/>
              <a:t> </a:t>
            </a:r>
            <a:r>
              <a:rPr lang="lt-LT" dirty="0" smtClean="0"/>
              <a:t>                                                                </a:t>
            </a:r>
            <a:r>
              <a:rPr lang="lt-LT" dirty="0" err="1" smtClean="0"/>
              <a:t>Ham</a:t>
            </a: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r>
              <a:rPr lang="lt-LT" dirty="0" smtClean="0"/>
              <a:t>                                                  </a:t>
            </a:r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88268"/>
            <a:ext cx="4029075" cy="546973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62" y="1388266"/>
            <a:ext cx="2181225" cy="1364457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11" y="4010025"/>
            <a:ext cx="2524125" cy="2714624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969" y="1388266"/>
            <a:ext cx="4067908" cy="533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37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02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LENKIJA (POLAND)</a:t>
            </a:r>
            <a:endParaRPr lang="lt-LT" sz="3200" dirty="0">
              <a:latin typeface="Comic Sans MS" panose="030F0702030302020204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95249" y="971551"/>
            <a:ext cx="11956073" cy="5819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 smtClean="0"/>
              <a:t>      </a:t>
            </a:r>
            <a:r>
              <a:rPr lang="en-US" dirty="0" smtClean="0"/>
              <a:t>Traditional clothes</a:t>
            </a:r>
            <a:r>
              <a:rPr lang="lt-LT" dirty="0" smtClean="0"/>
              <a:t>  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flag</a:t>
            </a:r>
            <a:r>
              <a:rPr lang="lt-LT" dirty="0" smtClean="0"/>
              <a:t>                       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capital</a:t>
            </a:r>
            <a:r>
              <a:rPr lang="lt-LT" dirty="0" smtClean="0"/>
              <a:t> - WARSAW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 smtClean="0"/>
              <a:t>                                                        </a:t>
            </a:r>
            <a:r>
              <a:rPr lang="lt-LT" dirty="0" err="1" smtClean="0"/>
              <a:t>Traditional</a:t>
            </a:r>
            <a:r>
              <a:rPr lang="lt-LT" dirty="0" smtClean="0"/>
              <a:t> </a:t>
            </a:r>
            <a:r>
              <a:rPr lang="lt-LT" dirty="0" err="1" smtClean="0"/>
              <a:t>food</a:t>
            </a:r>
            <a:endParaRPr lang="lt-LT" dirty="0" smtClean="0"/>
          </a:p>
          <a:p>
            <a:pPr marL="0" indent="0">
              <a:buNone/>
            </a:pPr>
            <a:r>
              <a:rPr lang="lt-LT" dirty="0"/>
              <a:t> </a:t>
            </a:r>
            <a:r>
              <a:rPr lang="lt-LT" dirty="0" smtClean="0"/>
              <a:t>                                                                Bigos</a:t>
            </a:r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 smtClean="0"/>
              <a:t>                                             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1483232"/>
            <a:ext cx="4029076" cy="537476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07" y="1483233"/>
            <a:ext cx="2209800" cy="1469517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975" y="3914774"/>
            <a:ext cx="2633663" cy="287655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23" y="1376361"/>
            <a:ext cx="4396154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87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224</Words>
  <Application>Microsoft Office PowerPoint</Application>
  <PresentationFormat>Pasirinktinai</PresentationFormat>
  <Paragraphs>109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13</vt:i4>
      </vt:variant>
    </vt:vector>
  </HeadingPairs>
  <TitlesOfParts>
    <vt:vector size="14" baseType="lpstr">
      <vt:lpstr>„Office“ tema</vt:lpstr>
      <vt:lpstr> Greetings from Europe! – Postcard Exchange</vt:lpstr>
      <vt:lpstr>LIETUVA (LITHUANIA)</vt:lpstr>
      <vt:lpstr>PORTUGALIJA (PORTUGAL)</vt:lpstr>
      <vt:lpstr>TURKIJA (TURKEY)</vt:lpstr>
      <vt:lpstr>ITALIJA (ITALY)</vt:lpstr>
      <vt:lpstr>ISPANIJA (SPAIN)</vt:lpstr>
      <vt:lpstr>GRAIKIJA (GREECE)</vt:lpstr>
      <vt:lpstr>KROATIJA (CROATIA)</vt:lpstr>
      <vt:lpstr>LENKIJA (POLAND)</vt:lpstr>
      <vt:lpstr>SLOVAKIJA (SLOVAKIA)</vt:lpstr>
      <vt:lpstr>SERBIJA (SERBIA)</vt:lpstr>
      <vt:lpstr>RUMUNIJA (ROMANIA)</vt:lpstr>
      <vt:lpstr>ANGLIJA (UNITED KINGDOM)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eTwinning project  Greetings from Europe!!!</dc:title>
  <dc:creator>Vytautas</dc:creator>
  <cp:lastModifiedBy>auklėtoja</cp:lastModifiedBy>
  <cp:revision>26</cp:revision>
  <dcterms:created xsi:type="dcterms:W3CDTF">2018-02-04T12:15:52Z</dcterms:created>
  <dcterms:modified xsi:type="dcterms:W3CDTF">2018-02-06T12:00:19Z</dcterms:modified>
</cp:coreProperties>
</file>