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FOLK MUSICAL INSTRUMENT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9600" dirty="0" smtClean="0"/>
              <a:t>DULCIMER</a:t>
            </a:r>
            <a:endParaRPr lang="pl-PL" sz="9600" dirty="0"/>
          </a:p>
        </p:txBody>
      </p:sp>
    </p:spTree>
    <p:extLst>
      <p:ext uri="{BB962C8B-B14F-4D97-AF65-F5344CB8AC3E}">
        <p14:creationId xmlns:p14="http://schemas.microsoft.com/office/powerpoint/2010/main" val="42745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200722" y="2336873"/>
            <a:ext cx="5229922" cy="4152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dirty="0" err="1" smtClean="0"/>
              <a:t>Dulcimer</a:t>
            </a:r>
            <a:r>
              <a:rPr lang="pl-PL" sz="3200" dirty="0" smtClean="0"/>
              <a:t> </a:t>
            </a:r>
            <a:r>
              <a:rPr lang="pl-PL" sz="3200" dirty="0"/>
              <a:t>– </a:t>
            </a:r>
            <a:r>
              <a:rPr lang="en-US" sz="3200" dirty="0"/>
              <a:t>stringed musical instrument from a group </a:t>
            </a:r>
            <a:r>
              <a:rPr lang="pl-PL" sz="3200" dirty="0" smtClean="0"/>
              <a:t>of </a:t>
            </a:r>
            <a:r>
              <a:rPr lang="en-US" sz="3200" dirty="0" smtClean="0"/>
              <a:t>chordophones,</a:t>
            </a:r>
            <a:r>
              <a:rPr lang="pl-PL" sz="3200" dirty="0" smtClean="0"/>
              <a:t> </a:t>
            </a:r>
            <a:r>
              <a:rPr lang="pl-PL" sz="3200" dirty="0" err="1" smtClean="0"/>
              <a:t>it</a:t>
            </a:r>
            <a:r>
              <a:rPr lang="pl-PL" sz="3200" dirty="0" smtClean="0"/>
              <a:t> </a:t>
            </a:r>
            <a:r>
              <a:rPr lang="pl-PL" sz="3200" dirty="0" err="1" smtClean="0"/>
              <a:t>is</a:t>
            </a:r>
            <a:r>
              <a:rPr lang="en-US" sz="3200" dirty="0" smtClean="0"/>
              <a:t> </a:t>
            </a:r>
            <a:r>
              <a:rPr lang="en-US" sz="3200" dirty="0"/>
              <a:t>struck </a:t>
            </a:r>
            <a:r>
              <a:rPr lang="pl-PL" sz="3200" dirty="0" smtClean="0"/>
              <a:t>with </a:t>
            </a:r>
            <a:r>
              <a:rPr lang="en-US" sz="3200" dirty="0" smtClean="0"/>
              <a:t>chopsticks</a:t>
            </a:r>
            <a:r>
              <a:rPr lang="en-US" sz="3200" dirty="0"/>
              <a:t>. Sometimes it </a:t>
            </a:r>
            <a:r>
              <a:rPr lang="pl-PL" sz="3200" dirty="0" err="1" smtClean="0"/>
              <a:t>is</a:t>
            </a:r>
            <a:r>
              <a:rPr lang="pl-PL" sz="3200" dirty="0" smtClean="0"/>
              <a:t> </a:t>
            </a:r>
            <a:r>
              <a:rPr lang="pl-PL" sz="3200" dirty="0" err="1" smtClean="0"/>
              <a:t>categorized</a:t>
            </a:r>
            <a:r>
              <a:rPr lang="pl-PL" sz="3200" dirty="0" smtClean="0"/>
              <a:t> to the</a:t>
            </a:r>
            <a:r>
              <a:rPr lang="en-US" sz="3200" dirty="0" smtClean="0"/>
              <a:t> group</a:t>
            </a:r>
            <a:r>
              <a:rPr lang="pl-PL" sz="3200" dirty="0" smtClean="0"/>
              <a:t> of</a:t>
            </a:r>
            <a:r>
              <a:rPr lang="en-US" sz="3200" dirty="0" smtClean="0"/>
              <a:t> </a:t>
            </a:r>
            <a:r>
              <a:rPr lang="en-US" sz="3200" dirty="0"/>
              <a:t>citharas</a:t>
            </a:r>
            <a:r>
              <a:rPr lang="en-US" sz="3200" dirty="0" smtClean="0"/>
              <a:t>.</a:t>
            </a:r>
            <a:r>
              <a:rPr lang="pl-PL" sz="3200" dirty="0" smtClean="0"/>
              <a:t> </a:t>
            </a:r>
            <a:endParaRPr lang="pl-PL" sz="3200" dirty="0"/>
          </a:p>
        </p:txBody>
      </p:sp>
      <p:pic>
        <p:nvPicPr>
          <p:cNvPr id="7" name="Symbol zastępczy zawartości 6" descr="Cymbały węgierskie z pałeczkami.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3960" y="2039714"/>
            <a:ext cx="6101040" cy="4582006"/>
          </a:xfrm>
        </p:spPr>
      </p:pic>
    </p:spTree>
    <p:extLst>
      <p:ext uri="{BB962C8B-B14F-4D97-AF65-F5344CB8AC3E}">
        <p14:creationId xmlns:p14="http://schemas.microsoft.com/office/powerpoint/2010/main" val="3276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 smtClean="0"/>
              <a:t>T</a:t>
            </a:r>
            <a:r>
              <a:rPr lang="en-US" sz="5400" dirty="0" smtClean="0"/>
              <a:t>he </a:t>
            </a:r>
            <a:r>
              <a:rPr lang="en-US" sz="5400" dirty="0"/>
              <a:t>construction of the instrument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3"/>
            <a:ext cx="10682772" cy="35993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strings are stretched on a wooden board in the shape of a trapezoid. For the game </a:t>
            </a:r>
            <a:r>
              <a:rPr lang="pl-PL" dirty="0" smtClean="0"/>
              <a:t>we </a:t>
            </a:r>
            <a:r>
              <a:rPr lang="en-US" dirty="0" smtClean="0"/>
              <a:t>use </a:t>
            </a:r>
            <a:r>
              <a:rPr lang="en-US" dirty="0"/>
              <a:t>two wooden sticks with a special curved shape</a:t>
            </a:r>
            <a:r>
              <a:rPr lang="en-US" dirty="0" smtClean="0"/>
              <a:t>.</a:t>
            </a:r>
            <a:endParaRPr lang="pl-PL" dirty="0" smtClean="0"/>
          </a:p>
          <a:p>
            <a:r>
              <a:rPr lang="en-US" dirty="0"/>
              <a:t>Strings in the number of up to 100 are stretched in </a:t>
            </a:r>
            <a:r>
              <a:rPr lang="en-US" dirty="0" smtClean="0"/>
              <a:t>so-called </a:t>
            </a:r>
            <a:r>
              <a:rPr lang="en-US" dirty="0"/>
              <a:t>bands along the body of the instrument</a:t>
            </a:r>
            <a:r>
              <a:rPr lang="en-US" dirty="0" smtClean="0"/>
              <a:t>.</a:t>
            </a:r>
            <a:endParaRPr lang="pl-PL" dirty="0" smtClean="0"/>
          </a:p>
          <a:p>
            <a:r>
              <a:rPr lang="pl-PL" dirty="0" smtClean="0"/>
              <a:t>String</a:t>
            </a:r>
            <a:r>
              <a:rPr lang="en-US" dirty="0" smtClean="0"/>
              <a:t>s </a:t>
            </a:r>
            <a:r>
              <a:rPr lang="en-US" dirty="0"/>
              <a:t>may be between 2 and </a:t>
            </a:r>
            <a:r>
              <a:rPr lang="en-US" dirty="0" smtClean="0"/>
              <a:t>5 </a:t>
            </a:r>
            <a:r>
              <a:rPr lang="en-US" dirty="0"/>
              <a:t>of the same amount </a:t>
            </a:r>
            <a:r>
              <a:rPr lang="pl-PL" dirty="0" smtClean="0"/>
              <a:t>in</a:t>
            </a:r>
            <a:r>
              <a:rPr lang="en-US" dirty="0" smtClean="0"/>
              <a:t> the </a:t>
            </a:r>
            <a:r>
              <a:rPr lang="en-US" dirty="0"/>
              <a:t>level </a:t>
            </a:r>
            <a:r>
              <a:rPr lang="en-US" dirty="0" smtClean="0"/>
              <a:t>of</a:t>
            </a:r>
            <a:r>
              <a:rPr lang="pl-PL" dirty="0" smtClean="0"/>
              <a:t> </a:t>
            </a:r>
            <a:r>
              <a:rPr lang="pl-PL" dirty="0" err="1" smtClean="0"/>
              <a:t>volume</a:t>
            </a:r>
            <a:r>
              <a:rPr lang="pl-PL" dirty="0" smtClean="0"/>
              <a:t> of</a:t>
            </a:r>
            <a:r>
              <a:rPr lang="en-US" dirty="0" smtClean="0"/>
              <a:t> </a:t>
            </a:r>
            <a:r>
              <a:rPr lang="en-US" dirty="0"/>
              <a:t>the instrument. They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attached</a:t>
            </a:r>
            <a:r>
              <a:rPr lang="pl-PL" dirty="0" smtClean="0"/>
              <a:t> by </a:t>
            </a:r>
            <a:r>
              <a:rPr lang="en-US" dirty="0" smtClean="0"/>
              <a:t>the </a:t>
            </a:r>
            <a:r>
              <a:rPr lang="en-US" dirty="0"/>
              <a:t>pins, similar to the </a:t>
            </a:r>
            <a:r>
              <a:rPr lang="en-US" dirty="0" smtClean="0"/>
              <a:t>piano</a:t>
            </a:r>
            <a:r>
              <a:rPr lang="pl-PL" dirty="0" smtClean="0"/>
              <a:t> </a:t>
            </a:r>
            <a:r>
              <a:rPr lang="pl-PL" dirty="0" err="1" smtClean="0"/>
              <a:t>pins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pl-PL" dirty="0" smtClean="0"/>
              <a:t>we </a:t>
            </a:r>
            <a:r>
              <a:rPr lang="en-US" dirty="0" smtClean="0"/>
              <a:t>tune </a:t>
            </a:r>
            <a:r>
              <a:rPr lang="en-US" dirty="0"/>
              <a:t>them </a:t>
            </a:r>
            <a:r>
              <a:rPr lang="pl-PL" dirty="0" smtClean="0"/>
              <a:t>with a </a:t>
            </a:r>
            <a:r>
              <a:rPr lang="en-US" dirty="0" smtClean="0"/>
              <a:t>special wrench</a:t>
            </a:r>
            <a:r>
              <a:rPr lang="pl-PL" dirty="0" smtClean="0"/>
              <a:t>.</a:t>
            </a:r>
          </a:p>
          <a:p>
            <a:r>
              <a:rPr lang="en-US" dirty="0"/>
              <a:t>The instrument has 2 or more </a:t>
            </a:r>
            <a:r>
              <a:rPr lang="en-US" dirty="0" smtClean="0"/>
              <a:t>s</a:t>
            </a:r>
            <a:r>
              <a:rPr lang="pl-PL" dirty="0" err="1" smtClean="0"/>
              <a:t>tands</a:t>
            </a:r>
            <a:r>
              <a:rPr lang="en-US" dirty="0" smtClean="0"/>
              <a:t>: </a:t>
            </a:r>
            <a:r>
              <a:rPr lang="en-US" dirty="0"/>
              <a:t>right to the bass strings and left to the higher strings. Another stand </a:t>
            </a:r>
            <a:r>
              <a:rPr lang="en-US" dirty="0" smtClean="0"/>
              <a:t>expand</a:t>
            </a:r>
            <a:r>
              <a:rPr lang="pl-PL" dirty="0" smtClean="0"/>
              <a:t>s</a:t>
            </a:r>
            <a:r>
              <a:rPr lang="en-US" dirty="0" smtClean="0"/>
              <a:t> </a:t>
            </a:r>
            <a:r>
              <a:rPr lang="en-US" dirty="0"/>
              <a:t>the scale of an instrument with additional </a:t>
            </a:r>
            <a:r>
              <a:rPr lang="en-US" dirty="0" smtClean="0"/>
              <a:t>sounds</a:t>
            </a:r>
            <a:r>
              <a:rPr lang="pl-PL" dirty="0" smtClean="0"/>
              <a:t> </a:t>
            </a:r>
            <a:r>
              <a:rPr lang="pl-PL" dirty="0" err="1" smtClean="0"/>
              <a:t>called</a:t>
            </a:r>
            <a:r>
              <a:rPr lang="en-US" dirty="0" smtClean="0"/>
              <a:t> </a:t>
            </a:r>
            <a:r>
              <a:rPr lang="en-US" dirty="0"/>
              <a:t>Alters</a:t>
            </a:r>
            <a:r>
              <a:rPr lang="en-US" dirty="0" smtClean="0"/>
              <a:t>'.</a:t>
            </a:r>
            <a:r>
              <a:rPr lang="en-US" dirty="0"/>
              <a:t/>
            </a:r>
            <a:br>
              <a:rPr lang="en-US" dirty="0"/>
            </a:b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66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8800" dirty="0" err="1" smtClean="0"/>
              <a:t>Origins</a:t>
            </a:r>
            <a:endParaRPr lang="pl-PL" sz="8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origin</a:t>
            </a:r>
            <a:r>
              <a:rPr lang="pl-PL" dirty="0" smtClean="0"/>
              <a:t>s</a:t>
            </a:r>
            <a:r>
              <a:rPr lang="en-US" dirty="0" smtClean="0"/>
              <a:t> </a:t>
            </a:r>
            <a:r>
              <a:rPr lang="en-US" dirty="0"/>
              <a:t>of cymbals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en-US" dirty="0" smtClean="0"/>
              <a:t>associated </a:t>
            </a:r>
            <a:r>
              <a:rPr lang="en-US" dirty="0"/>
              <a:t>with the Middle East. The instruments of this type were made and used probably in the third century BC </a:t>
            </a:r>
            <a:r>
              <a:rPr lang="pl-PL" dirty="0" smtClean="0"/>
              <a:t>. </a:t>
            </a:r>
            <a:r>
              <a:rPr lang="en-US" dirty="0" smtClean="0"/>
              <a:t>Chordophone</a:t>
            </a:r>
            <a:r>
              <a:rPr lang="pl-PL" dirty="0" smtClean="0"/>
              <a:t>s</a:t>
            </a:r>
            <a:r>
              <a:rPr lang="en-US" dirty="0" smtClean="0"/>
              <a:t> </a:t>
            </a:r>
            <a:r>
              <a:rPr lang="en-US" dirty="0"/>
              <a:t>were called SANTIR or </a:t>
            </a:r>
            <a:r>
              <a:rPr lang="en-US" dirty="0" err="1"/>
              <a:t>Pisantir</a:t>
            </a:r>
            <a:r>
              <a:rPr lang="en-US" dirty="0"/>
              <a:t> and probably derived from the Greek </a:t>
            </a:r>
            <a:r>
              <a:rPr lang="pl-PL" dirty="0"/>
              <a:t>p</a:t>
            </a:r>
            <a:r>
              <a:rPr lang="en-US" dirty="0" err="1" smtClean="0"/>
              <a:t>salterion</a:t>
            </a:r>
            <a:r>
              <a:rPr lang="en-US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17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8000" dirty="0" err="1" smtClean="0"/>
              <a:t>Playing</a:t>
            </a:r>
            <a:r>
              <a:rPr lang="pl-PL" sz="8000" dirty="0" smtClean="0"/>
              <a:t> </a:t>
            </a:r>
            <a:r>
              <a:rPr lang="pl-PL" sz="8000" dirty="0" err="1"/>
              <a:t>technique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sound comes out through freely alternate hitting the strings with chopsticks, taking advantage of the buzz and reverb. There are different styles of </a:t>
            </a:r>
            <a:r>
              <a:rPr lang="en-US" dirty="0" smtClean="0"/>
              <a:t>play</a:t>
            </a:r>
            <a:r>
              <a:rPr lang="pl-PL" dirty="0" err="1" smtClean="0"/>
              <a:t>ing</a:t>
            </a:r>
            <a:r>
              <a:rPr lang="en-US" dirty="0" smtClean="0"/>
              <a:t>, </a:t>
            </a:r>
            <a:r>
              <a:rPr lang="en-US" dirty="0"/>
              <a:t>from the melodic, through the broken chords to accompany, to mixed style, using both techniques together.</a:t>
            </a:r>
            <a:endParaRPr lang="pl-PL" dirty="0"/>
          </a:p>
        </p:txBody>
      </p:sp>
      <p:pic>
        <p:nvPicPr>
          <p:cNvPr id="5" name="cymbay_wileskie_-_piotr_krupski_-_ob-NCPZk-0ogyQ_fmt43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8810" y="2137872"/>
            <a:ext cx="6750790" cy="3798317"/>
          </a:xfrm>
        </p:spPr>
      </p:pic>
      <p:sp>
        <p:nvSpPr>
          <p:cNvPr id="4" name="pole tekstowe 3"/>
          <p:cNvSpPr txBox="1"/>
          <p:nvPr/>
        </p:nvSpPr>
        <p:spPr>
          <a:xfrm>
            <a:off x="925551" y="5876693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Enjoy</a:t>
            </a:r>
            <a:r>
              <a:rPr lang="pl-PL" sz="2800" dirty="0" smtClean="0"/>
              <a:t> the video.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378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394079" cy="2497972"/>
          </a:xfrm>
        </p:spPr>
        <p:txBody>
          <a:bodyPr>
            <a:noAutofit/>
          </a:bodyPr>
          <a:lstStyle/>
          <a:p>
            <a:r>
              <a:rPr lang="pl-PL" sz="7200" dirty="0" err="1" smtClean="0"/>
              <a:t>Thank</a:t>
            </a:r>
            <a:r>
              <a:rPr lang="pl-PL" sz="7200" dirty="0" smtClean="0"/>
              <a:t> </a:t>
            </a:r>
            <a:r>
              <a:rPr lang="pl-PL" sz="7200" dirty="0" err="1" smtClean="0"/>
              <a:t>you</a:t>
            </a:r>
            <a:r>
              <a:rPr lang="pl-PL" sz="7200" dirty="0" smtClean="0"/>
              <a:t> for </a:t>
            </a:r>
            <a:r>
              <a:rPr lang="pl-PL" sz="7200" dirty="0" err="1" smtClean="0"/>
              <a:t>your</a:t>
            </a:r>
            <a:r>
              <a:rPr lang="pl-PL" sz="7200" dirty="0" smtClean="0"/>
              <a:t> </a:t>
            </a:r>
            <a:r>
              <a:rPr lang="pl-PL" sz="7200" dirty="0" err="1" smtClean="0"/>
              <a:t>attention</a:t>
            </a:r>
            <a:r>
              <a:rPr lang="pl-PL" sz="7200" dirty="0" smtClean="0"/>
              <a:t>.</a:t>
            </a:r>
            <a:endParaRPr lang="pl-PL" sz="72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839821" y="3810000"/>
            <a:ext cx="4234579" cy="2514599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00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60</TotalTime>
  <Words>270</Words>
  <Application>Microsoft Office PowerPoint</Application>
  <PresentationFormat>Niestandardowy</PresentationFormat>
  <Paragraphs>14</Paragraphs>
  <Slides>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Berlin</vt:lpstr>
      <vt:lpstr>FOLK MUSICAL INSTRUMENT</vt:lpstr>
      <vt:lpstr>Prezentacja programu PowerPoint</vt:lpstr>
      <vt:lpstr>The construction of the instrument</vt:lpstr>
      <vt:lpstr>Origins</vt:lpstr>
      <vt:lpstr>Playing technique</vt:lpstr>
      <vt:lpstr>Thank you for your attention.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LUDOWY INSTRUMENT MUZYCZNY:</dc:title>
  <dc:creator>Marcin</dc:creator>
  <cp:lastModifiedBy>Gosia</cp:lastModifiedBy>
  <cp:revision>7</cp:revision>
  <dcterms:created xsi:type="dcterms:W3CDTF">2016-11-21T18:50:06Z</dcterms:created>
  <dcterms:modified xsi:type="dcterms:W3CDTF">2016-11-22T16:29:08Z</dcterms:modified>
</cp:coreProperties>
</file>