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60" r:id="rId6"/>
    <p:sldId id="263" r:id="rId7"/>
    <p:sldId id="264" r:id="rId8"/>
    <p:sldId id="261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ím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2" name="Alcím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2B2C7B-E914-4075-A302-22E9F4A0E883}" type="datetimeFigureOut">
              <a:rPr lang="ro-RO" smtClean="0"/>
              <a:pPr/>
              <a:t>06.12.2021</a:t>
            </a:fld>
            <a:endParaRPr lang="ro-RO"/>
          </a:p>
        </p:txBody>
      </p:sp>
      <p:sp>
        <p:nvSpPr>
          <p:cNvPr id="20" name="Élőláb hely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10" name="Dia számának hely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282C1F-1A71-45D0-AE39-732E601772BA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8" name="Ellipszis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zis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2B2C7B-E914-4075-A302-22E9F4A0E883}" type="datetimeFigureOut">
              <a:rPr lang="ro-RO" smtClean="0"/>
              <a:pPr/>
              <a:t>06.12.2021</a:t>
            </a:fld>
            <a:endParaRPr lang="ro-RO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282C1F-1A71-45D0-AE39-732E601772BA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2B2C7B-E914-4075-A302-22E9F4A0E883}" type="datetimeFigureOut">
              <a:rPr lang="ro-RO" smtClean="0"/>
              <a:pPr/>
              <a:t>06.12.2021</a:t>
            </a:fld>
            <a:endParaRPr lang="ro-RO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282C1F-1A71-45D0-AE39-732E601772BA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2B2C7B-E914-4075-A302-22E9F4A0E883}" type="datetimeFigureOut">
              <a:rPr lang="ro-RO" smtClean="0"/>
              <a:pPr/>
              <a:t>06.12.2021</a:t>
            </a:fld>
            <a:endParaRPr lang="ro-RO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282C1F-1A71-45D0-AE39-732E601772BA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2B2C7B-E914-4075-A302-22E9F4A0E883}" type="datetimeFigureOut">
              <a:rPr lang="ro-RO" smtClean="0"/>
              <a:pPr/>
              <a:t>06.12.2021</a:t>
            </a:fld>
            <a:endParaRPr lang="ro-RO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282C1F-1A71-45D0-AE39-732E601772BA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0" name="Téglalap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zis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zis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2B2C7B-E914-4075-A302-22E9F4A0E883}" type="datetimeFigureOut">
              <a:rPr lang="ro-RO" smtClean="0"/>
              <a:pPr/>
              <a:t>06.12.2021</a:t>
            </a:fld>
            <a:endParaRPr lang="ro-RO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282C1F-1A71-45D0-AE39-732E601772BA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2B2C7B-E914-4075-A302-22E9F4A0E883}" type="datetimeFigureOut">
              <a:rPr lang="ro-RO" smtClean="0"/>
              <a:pPr/>
              <a:t>06.12.2021</a:t>
            </a:fld>
            <a:endParaRPr lang="ro-RO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282C1F-1A71-45D0-AE39-732E601772BA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2B2C7B-E914-4075-A302-22E9F4A0E883}" type="datetimeFigureOut">
              <a:rPr lang="ro-RO" smtClean="0"/>
              <a:pPr/>
              <a:t>06.12.2021</a:t>
            </a:fld>
            <a:endParaRPr lang="ro-RO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282C1F-1A71-45D0-AE39-732E601772BA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2B2C7B-E914-4075-A302-22E9F4A0E883}" type="datetimeFigureOut">
              <a:rPr lang="ro-RO" smtClean="0"/>
              <a:pPr/>
              <a:t>06.12.2021</a:t>
            </a:fld>
            <a:endParaRPr lang="ro-RO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282C1F-1A71-45D0-AE39-732E601772BA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6" name="Téglalap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2B2C7B-E914-4075-A302-22E9F4A0E883}" type="datetimeFigureOut">
              <a:rPr lang="ro-RO" smtClean="0"/>
              <a:pPr/>
              <a:t>06.12.2021</a:t>
            </a:fld>
            <a:endParaRPr lang="ro-RO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282C1F-1A71-45D0-AE39-732E601772BA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2B2C7B-E914-4075-A302-22E9F4A0E883}" type="datetimeFigureOut">
              <a:rPr lang="ro-RO" smtClean="0"/>
              <a:pPr/>
              <a:t>06.12.2021</a:t>
            </a:fld>
            <a:endParaRPr lang="ro-RO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282C1F-1A71-45D0-AE39-732E601772BA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8" name="Téglalap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9" name="Folyamatábra: Feldolgozá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olyamatábra: Feldolgozá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ör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zis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Fánk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Téglalap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Cím helye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Szöveg helye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24" name="Dátum helye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32B2C7B-E914-4075-A302-22E9F4A0E883}" type="datetimeFigureOut">
              <a:rPr lang="ro-RO" smtClean="0"/>
              <a:pPr/>
              <a:t>06.12.2021</a:t>
            </a:fld>
            <a:endParaRPr lang="ro-RO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o-RO"/>
          </a:p>
        </p:txBody>
      </p:sp>
      <p:sp>
        <p:nvSpPr>
          <p:cNvPr id="22" name="Dia számának hely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1282C1F-1A71-45D0-AE39-732E601772BA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5" name="Téglalap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Erasmus+-</a:t>
            </a:r>
            <a:r>
              <a:rPr lang="en-US" dirty="0" err="1" smtClean="0"/>
              <a:t>lengyel</a:t>
            </a:r>
            <a:r>
              <a:rPr lang="en-US" dirty="0" smtClean="0"/>
              <a:t> </a:t>
            </a:r>
            <a:r>
              <a:rPr lang="en-US" dirty="0" err="1" smtClean="0"/>
              <a:t>projekt</a:t>
            </a:r>
            <a:endParaRPr lang="ro-RO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Piroska</a:t>
            </a:r>
            <a:r>
              <a:rPr lang="en-US" dirty="0" smtClean="0"/>
              <a:t>, </a:t>
            </a:r>
            <a:r>
              <a:rPr lang="en-US" dirty="0" err="1" smtClean="0"/>
              <a:t>Kitti</a:t>
            </a:r>
            <a:r>
              <a:rPr lang="en-US" dirty="0" smtClean="0"/>
              <a:t>, </a:t>
            </a:r>
            <a:r>
              <a:rPr lang="en-US" dirty="0" err="1" smtClean="0"/>
              <a:t>Kamilla</a:t>
            </a:r>
            <a:endParaRPr lang="ro-RO" dirty="0"/>
          </a:p>
        </p:txBody>
      </p:sp>
      <p:pic>
        <p:nvPicPr>
          <p:cNvPr id="4" name="Kép 3" descr="263302990_736368307340364_1682097213765625701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2708920"/>
            <a:ext cx="4320480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63515922_597275688169223_8227326789120611333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332656"/>
            <a:ext cx="4233664" cy="3175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Kép 2" descr="264105964_486192346146314_5356300363585730141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836712"/>
            <a:ext cx="2508885" cy="4797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Kép 3" descr="263270549_390251592871508_4965004130363035255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3717032"/>
            <a:ext cx="3360373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Kép 4" descr="253164586_305831624609162_854947749498541761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7984" y="3861048"/>
            <a:ext cx="1792705" cy="2446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63350022_1071647590277490_1950678243915323659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260648"/>
            <a:ext cx="4248472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Kép 2" descr="263331601_1955082791347798_8807100656317642252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3429000"/>
            <a:ext cx="6768752" cy="31897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240848" cy="6395040"/>
          </a:xfrm>
        </p:spPr>
        <p:txBody>
          <a:bodyPr>
            <a:normAutofit/>
          </a:bodyPr>
          <a:lstStyle/>
          <a:p>
            <a:r>
              <a:rPr lang="hu-H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Köszönjük a figyelmet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  <a:endParaRPr lang="ro-RO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I. nap</a:t>
            </a:r>
            <a:endParaRPr lang="ro-RO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Délelőtt</a:t>
            </a:r>
            <a:r>
              <a:rPr lang="en-US" dirty="0" smtClean="0"/>
              <a:t>: </a:t>
            </a:r>
            <a:endParaRPr lang="hu-HU" dirty="0" smtClean="0"/>
          </a:p>
          <a:p>
            <a:pPr>
              <a:buNone/>
            </a:pPr>
            <a:r>
              <a:rPr lang="hu-HU" dirty="0" smtClean="0"/>
              <a:t>      </a:t>
            </a:r>
            <a:r>
              <a:rPr lang="en-US" dirty="0" smtClean="0"/>
              <a:t>- </a:t>
            </a:r>
            <a:r>
              <a:rPr lang="hu-HU" dirty="0" smtClean="0"/>
              <a:t>egy ismerkedős j</a:t>
            </a:r>
            <a:r>
              <a:rPr lang="ro-RO" dirty="0" smtClean="0"/>
              <a:t>átékkal kezdük.</a:t>
            </a:r>
            <a:endParaRPr lang="hu-HU" dirty="0" smtClean="0"/>
          </a:p>
          <a:p>
            <a:pPr>
              <a:buNone/>
            </a:pPr>
            <a:r>
              <a:rPr lang="hu-HU" dirty="0" smtClean="0"/>
              <a:t>      - be látogattunk a sportcsarnokba.</a:t>
            </a:r>
          </a:p>
          <a:p>
            <a:pPr>
              <a:buNone/>
            </a:pPr>
            <a:r>
              <a:rPr lang="hu-HU" dirty="0" smtClean="0"/>
              <a:t>      - majd a suliba </a:t>
            </a:r>
            <a:r>
              <a:rPr lang="hu-HU" dirty="0" smtClean="0"/>
              <a:t>csoportos</a:t>
            </a:r>
            <a:r>
              <a:rPr lang="hu-HU" dirty="0" smtClean="0"/>
              <a:t> </a:t>
            </a:r>
            <a:r>
              <a:rPr lang="hu-HU" dirty="0" smtClean="0"/>
              <a:t>foglalkozások voltak.</a:t>
            </a:r>
          </a:p>
          <a:p>
            <a:pPr>
              <a:buNone/>
            </a:pPr>
            <a:r>
              <a:rPr lang="hu-HU" dirty="0" smtClean="0"/>
              <a:t>      - </a:t>
            </a:r>
            <a:r>
              <a:rPr lang="hu-HU" dirty="0" err="1" smtClean="0"/>
              <a:t>Csatószegre</a:t>
            </a:r>
            <a:r>
              <a:rPr lang="en-US" dirty="0" smtClean="0"/>
              <a:t>n </a:t>
            </a:r>
            <a:r>
              <a:rPr lang="en-US" dirty="0" err="1" smtClean="0"/>
              <a:t>megn</a:t>
            </a:r>
            <a:r>
              <a:rPr lang="hu-HU" dirty="0" err="1" smtClean="0"/>
              <a:t>éztük</a:t>
            </a:r>
            <a:r>
              <a:rPr lang="hu-HU" dirty="0" smtClean="0"/>
              <a:t> a templomot ami műemlék templom</a:t>
            </a:r>
            <a:endParaRPr lang="hu-HU" dirty="0" smtClean="0"/>
          </a:p>
          <a:p>
            <a:pPr>
              <a:buNone/>
            </a:pPr>
            <a:r>
              <a:rPr lang="hu-HU" dirty="0" smtClean="0"/>
              <a:t>      </a:t>
            </a:r>
            <a:endParaRPr lang="ro-RO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Délután</a:t>
            </a:r>
            <a:r>
              <a:rPr lang="en-US" dirty="0" smtClean="0"/>
              <a:t>:</a:t>
            </a:r>
            <a:endParaRPr lang="hu-HU" dirty="0" smtClean="0"/>
          </a:p>
          <a:p>
            <a:pPr>
              <a:buNone/>
            </a:pPr>
            <a:r>
              <a:rPr lang="hu-HU" dirty="0" smtClean="0"/>
              <a:t>      - egy finomat ebédeltünk.</a:t>
            </a:r>
          </a:p>
          <a:p>
            <a:pPr>
              <a:buNone/>
            </a:pPr>
            <a:r>
              <a:rPr lang="hu-HU" dirty="0" smtClean="0"/>
              <a:t>      - </a:t>
            </a:r>
            <a:r>
              <a:rPr lang="hu-HU" dirty="0" smtClean="0"/>
              <a:t>nemezeltünk</a:t>
            </a:r>
            <a:r>
              <a:rPr lang="hu-HU" dirty="0" smtClean="0"/>
              <a:t>.</a:t>
            </a:r>
          </a:p>
          <a:p>
            <a:pPr>
              <a:buNone/>
            </a:pPr>
            <a:r>
              <a:rPr lang="hu-HU" dirty="0" smtClean="0"/>
              <a:t>      - elmentünk a lovardába.</a:t>
            </a:r>
          </a:p>
          <a:p>
            <a:pPr>
              <a:buNone/>
            </a:pPr>
            <a:r>
              <a:rPr lang="hu-HU" dirty="0" smtClean="0"/>
              <a:t>      - majd pedig </a:t>
            </a:r>
            <a:r>
              <a:rPr lang="hu-HU" dirty="0" smtClean="0"/>
              <a:t>polgármesteri hivatalnál</a:t>
            </a:r>
            <a:r>
              <a:rPr lang="hu-HU" dirty="0" smtClean="0"/>
              <a:t> </a:t>
            </a:r>
            <a:r>
              <a:rPr lang="hu-HU" dirty="0" smtClean="0"/>
              <a:t>volt egy tánc óra.</a:t>
            </a:r>
            <a:endParaRPr lang="ro-R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263370772_707776140611269_2818782919854225334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260648"/>
            <a:ext cx="3790189" cy="2842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Kép 3" descr="263469702_573808230375252_5202482450811929842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260648"/>
            <a:ext cx="2538282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Kép 4" descr="263752549_231849062411977_401118560980357284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3861048"/>
            <a:ext cx="3600400" cy="2700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Kép 5" descr="264048073_645113980001414_651905862263097816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9992" y="3429000"/>
            <a:ext cx="3408379" cy="25562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II. nap</a:t>
            </a:r>
            <a:endParaRPr lang="ro-RO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Délelőtt</a:t>
            </a:r>
            <a:r>
              <a:rPr lang="en-US" dirty="0" smtClean="0"/>
              <a:t>:</a:t>
            </a:r>
            <a:endParaRPr lang="hu-HU" dirty="0" smtClean="0"/>
          </a:p>
          <a:p>
            <a:pPr>
              <a:buNone/>
            </a:pPr>
            <a:r>
              <a:rPr lang="hu-HU" dirty="0" smtClean="0"/>
              <a:t>      - </a:t>
            </a:r>
            <a:r>
              <a:rPr lang="hu-HU" dirty="0" smtClean="0"/>
              <a:t>Csíki Székhely </a:t>
            </a:r>
            <a:r>
              <a:rPr lang="hu-HU" dirty="0" smtClean="0"/>
              <a:t>múzeumba jártunk.</a:t>
            </a:r>
          </a:p>
          <a:p>
            <a:pPr>
              <a:buNone/>
            </a:pPr>
            <a:r>
              <a:rPr lang="hu-HU" dirty="0" smtClean="0"/>
              <a:t>      - majd egyet </a:t>
            </a:r>
            <a:r>
              <a:rPr lang="hu-HU" dirty="0" err="1" smtClean="0"/>
              <a:t>fagyiztunk</a:t>
            </a:r>
            <a:r>
              <a:rPr lang="hu-HU" dirty="0" smtClean="0"/>
              <a:t>.</a:t>
            </a:r>
          </a:p>
          <a:p>
            <a:r>
              <a:rPr lang="hu-HU" dirty="0" smtClean="0"/>
              <a:t>Délután</a:t>
            </a:r>
            <a:r>
              <a:rPr lang="en-US" dirty="0" smtClean="0"/>
              <a:t>:</a:t>
            </a:r>
            <a:endParaRPr lang="hu-HU" dirty="0" smtClean="0"/>
          </a:p>
          <a:p>
            <a:pPr>
              <a:buNone/>
            </a:pPr>
            <a:r>
              <a:rPr lang="hu-HU" dirty="0" smtClean="0"/>
              <a:t>      - ebédeltünk a Jakab Antalba.</a:t>
            </a:r>
          </a:p>
          <a:p>
            <a:pPr>
              <a:buNone/>
            </a:pPr>
            <a:r>
              <a:rPr lang="hu-HU" dirty="0" smtClean="0"/>
              <a:t>      - és kisétáltunk a Nyeregbe.</a:t>
            </a:r>
          </a:p>
          <a:p>
            <a:pPr>
              <a:buNone/>
            </a:pPr>
            <a:r>
              <a:rPr lang="hu-HU" dirty="0" smtClean="0"/>
              <a:t>      - ott is voltak játé</a:t>
            </a:r>
            <a:r>
              <a:rPr lang="en-US" dirty="0" err="1" smtClean="0"/>
              <a:t>kos</a:t>
            </a:r>
            <a:r>
              <a:rPr lang="en-US" dirty="0" smtClean="0"/>
              <a:t> </a:t>
            </a:r>
            <a:r>
              <a:rPr lang="en-US" dirty="0" err="1" smtClean="0"/>
              <a:t>foglalko</a:t>
            </a:r>
            <a:r>
              <a:rPr lang="hu-HU" dirty="0" err="1" smtClean="0"/>
              <a:t>zások</a:t>
            </a:r>
            <a:r>
              <a:rPr lang="hu-HU" dirty="0" smtClean="0"/>
              <a:t> is.</a:t>
            </a:r>
            <a:endParaRPr lang="ro-R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64102959_323825982658430_3454615582016296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88640"/>
            <a:ext cx="1674392" cy="3356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Kép 2" descr="263700161_4571514552963291_4240809696923532040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188641"/>
            <a:ext cx="3552395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Kép 3" descr="263494600_768726233965685_8731571866653420881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770759"/>
            <a:ext cx="4111326" cy="30872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Kép 4" descr="263344711_500495891108717_1895380893828636165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5906525" y="3606643"/>
            <a:ext cx="1939462" cy="3888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Kép 5" descr="260902897_293928455992803_489028273902793623_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12160" y="620688"/>
            <a:ext cx="2646294" cy="352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63563591_435916331353643_6812849781099600165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3273224" y="-888848"/>
            <a:ext cx="2574404" cy="5161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Kép 2" descr="263686830_1291781931248887_6000385485266994067_n.jpg"/>
          <p:cNvPicPr>
            <a:picLocks noChangeAspect="1"/>
          </p:cNvPicPr>
          <p:nvPr/>
        </p:nvPicPr>
        <p:blipFill>
          <a:blip r:embed="rId3" cstate="print"/>
          <a:srcRect l="16216" t="27027" r="18919" b="18919"/>
          <a:stretch>
            <a:fillRect/>
          </a:stretch>
        </p:blipFill>
        <p:spPr>
          <a:xfrm>
            <a:off x="4860032" y="3356992"/>
            <a:ext cx="3917235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Kép 3" descr="263574249_2105871206239678_6136847394485880941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3356992"/>
            <a:ext cx="3840427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effectLst/>
              </a:rPr>
              <a:t>III. nap</a:t>
            </a:r>
            <a:endParaRPr lang="ro-RO" dirty="0">
              <a:effectLst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/>
              <a:t>Délelőtt</a:t>
            </a:r>
            <a:r>
              <a:rPr lang="en-US" dirty="0" smtClean="0"/>
              <a:t>:</a:t>
            </a:r>
            <a:endParaRPr lang="ro-RO" dirty="0" smtClean="0"/>
          </a:p>
          <a:p>
            <a:pPr>
              <a:buNone/>
            </a:pPr>
            <a:r>
              <a:rPr lang="hu-HU" dirty="0" smtClean="0"/>
              <a:t>      - ki mentünk a Szent Anna tóhoz.</a:t>
            </a:r>
          </a:p>
          <a:p>
            <a:pPr>
              <a:buNone/>
            </a:pPr>
            <a:r>
              <a:rPr lang="hu-HU" dirty="0" smtClean="0"/>
              <a:t>      - majd megnéztük a </a:t>
            </a:r>
            <a:r>
              <a:rPr lang="hu-HU" dirty="0" smtClean="0"/>
              <a:t>Mohos.</a:t>
            </a:r>
            <a:endParaRPr lang="hu-HU" dirty="0" smtClean="0"/>
          </a:p>
          <a:p>
            <a:pPr>
              <a:buNone/>
            </a:pPr>
            <a:r>
              <a:rPr lang="hu-HU" dirty="0" smtClean="0"/>
              <a:t>      - aztán konkrétan ki mentünk a Szent Anna tóhoz.</a:t>
            </a:r>
          </a:p>
          <a:p>
            <a:r>
              <a:rPr lang="hu-HU" dirty="0" smtClean="0"/>
              <a:t>Délután</a:t>
            </a:r>
            <a:r>
              <a:rPr lang="en-US" dirty="0" smtClean="0"/>
              <a:t>:</a:t>
            </a:r>
            <a:endParaRPr lang="hu-HU" dirty="0" smtClean="0"/>
          </a:p>
          <a:p>
            <a:pPr>
              <a:buNone/>
            </a:pPr>
            <a:r>
              <a:rPr lang="hu-HU" dirty="0" smtClean="0"/>
              <a:t>      - Tusnádon egyet ebédeltünk.</a:t>
            </a:r>
          </a:p>
          <a:p>
            <a:pPr>
              <a:buNone/>
            </a:pPr>
            <a:r>
              <a:rPr lang="hu-HU" dirty="0" smtClean="0"/>
              <a:t>      - majd vissza jöttünk a gazda napokra.</a:t>
            </a:r>
          </a:p>
          <a:p>
            <a:pPr>
              <a:buNone/>
            </a:pPr>
            <a:r>
              <a:rPr lang="hu-HU" dirty="0" smtClean="0"/>
              <a:t>      - és fájdalmas búcsút vettünk a Lengyelektől.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63577338_316164233504821_6020410934157650899_n.jpg"/>
          <p:cNvPicPr>
            <a:picLocks noChangeAspect="1"/>
          </p:cNvPicPr>
          <p:nvPr/>
        </p:nvPicPr>
        <p:blipFill>
          <a:blip r:embed="rId2" cstate="print"/>
          <a:srcRect l="6000" t="8463"/>
          <a:stretch>
            <a:fillRect/>
          </a:stretch>
        </p:blipFill>
        <p:spPr>
          <a:xfrm>
            <a:off x="5004048" y="2924944"/>
            <a:ext cx="3754653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Kép 2" descr="263311726_204152131905906_3869933738693474788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188640"/>
            <a:ext cx="4752528" cy="24773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Kép 3" descr="263357428_1145124049353297_8137269257941659134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7" y="260648"/>
            <a:ext cx="2088232" cy="41913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Kép 4" descr="263546871_610252963641565_4806384637027142963_n.jpg"/>
          <p:cNvPicPr>
            <a:picLocks noChangeAspect="1"/>
          </p:cNvPicPr>
          <p:nvPr/>
        </p:nvPicPr>
        <p:blipFill>
          <a:blip r:embed="rId5" cstate="print"/>
          <a:srcRect t="16216" b="21622"/>
          <a:stretch>
            <a:fillRect/>
          </a:stretch>
        </p:blipFill>
        <p:spPr>
          <a:xfrm>
            <a:off x="899592" y="4797152"/>
            <a:ext cx="3861299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pforduló">
  <a:themeElements>
    <a:clrScheme name="Napfordul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Napforduló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Napforduló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120</TotalTime>
  <Words>186</Words>
  <Application>Microsoft Office PowerPoint</Application>
  <PresentationFormat>Diavetítés a képernyőre (4:3 oldalarány)</PresentationFormat>
  <Paragraphs>32</Paragraphs>
  <Slides>12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3" baseType="lpstr">
      <vt:lpstr>Napforduló</vt:lpstr>
      <vt:lpstr>Erasmus+-lengyel projekt</vt:lpstr>
      <vt:lpstr>I. nap</vt:lpstr>
      <vt:lpstr>3. dia</vt:lpstr>
      <vt:lpstr>4. dia</vt:lpstr>
      <vt:lpstr>II. nap</vt:lpstr>
      <vt:lpstr>6. dia</vt:lpstr>
      <vt:lpstr>7. dia</vt:lpstr>
      <vt:lpstr>III. nap</vt:lpstr>
      <vt:lpstr>9. dia</vt:lpstr>
      <vt:lpstr>10. dia</vt:lpstr>
      <vt:lpstr>11. dia</vt:lpstr>
      <vt:lpstr>Köszönjük a figyelmet!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Erasmus+-lengyel projekt</dc:title>
  <dc:creator>Piroska1</dc:creator>
  <cp:lastModifiedBy>Piroska1</cp:lastModifiedBy>
  <cp:revision>13</cp:revision>
  <dcterms:created xsi:type="dcterms:W3CDTF">2021-12-06T16:58:59Z</dcterms:created>
  <dcterms:modified xsi:type="dcterms:W3CDTF">2021-12-06T19:17:20Z</dcterms:modified>
</cp:coreProperties>
</file>