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smtClean="0"/>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smtClean="0"/>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2A54C80-263E-416B-A8E0-580EDEADCBDC}"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ro-RO" dirty="0" smtClean="0"/>
              <a:t>The Legend of lake Szent Anna</a:t>
            </a:r>
            <a:endParaRPr lang="en-US" dirty="0"/>
          </a:p>
        </p:txBody>
      </p:sp>
      <p:sp>
        <p:nvSpPr>
          <p:cNvPr id="3" name="Alcím 2"/>
          <p:cNvSpPr>
            <a:spLocks noGrp="1"/>
          </p:cNvSpPr>
          <p:nvPr>
            <p:ph type="subTitle" idx="1"/>
          </p:nvPr>
        </p:nvSpPr>
        <p:spPr/>
        <p:txBody>
          <a:bodyPr/>
          <a:lstStyle/>
          <a:p>
            <a:r>
              <a:rPr lang="ro-RO" dirty="0" smtClean="0"/>
              <a:t>By the girls from the 7th B class</a:t>
            </a:r>
            <a:endParaRPr lang="en-US" dirty="0"/>
          </a:p>
        </p:txBody>
      </p:sp>
    </p:spTree>
    <p:extLst>
      <p:ext uri="{BB962C8B-B14F-4D97-AF65-F5344CB8AC3E}">
        <p14:creationId xmlns:p14="http://schemas.microsoft.com/office/powerpoint/2010/main" val="103573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ro-RO" dirty="0" smtClean="0"/>
              <a:t>Facts</a:t>
            </a:r>
            <a:endParaRPr lang="en-US" dirty="0"/>
          </a:p>
        </p:txBody>
      </p:sp>
      <p:sp>
        <p:nvSpPr>
          <p:cNvPr id="3" name="Tartalom helye 2"/>
          <p:cNvSpPr>
            <a:spLocks noGrp="1"/>
          </p:cNvSpPr>
          <p:nvPr>
            <p:ph idx="1"/>
          </p:nvPr>
        </p:nvSpPr>
        <p:spPr>
          <a:xfrm>
            <a:off x="559769" y="1520509"/>
            <a:ext cx="8596668" cy="3880773"/>
          </a:xfrm>
        </p:spPr>
        <p:txBody>
          <a:bodyPr>
            <a:normAutofit fontScale="92500" lnSpcReduction="10000"/>
          </a:bodyPr>
          <a:lstStyle/>
          <a:p>
            <a:r>
              <a:rPr lang="en-US" dirty="0"/>
              <a:t>Lake </a:t>
            </a:r>
            <a:r>
              <a:rPr lang="en-US" dirty="0" err="1"/>
              <a:t>Szent</a:t>
            </a:r>
            <a:r>
              <a:rPr lang="en-US" dirty="0"/>
              <a:t> Anna </a:t>
            </a:r>
            <a:r>
              <a:rPr lang="en-US" dirty="0" smtClean="0"/>
              <a:t>is </a:t>
            </a:r>
            <a:r>
              <a:rPr lang="en-US" dirty="0"/>
              <a:t>one of the most magnificent natural treasure of </a:t>
            </a:r>
            <a:r>
              <a:rPr lang="en-US" dirty="0" err="1"/>
              <a:t>Szeklerland</a:t>
            </a:r>
            <a:r>
              <a:rPr lang="en-US" dirty="0"/>
              <a:t>, the only volcano lake in Central and Eastern </a:t>
            </a:r>
            <a:r>
              <a:rPr lang="en-US" dirty="0" smtClean="0"/>
              <a:t>Europe</a:t>
            </a:r>
            <a:endParaRPr lang="ro-RO" dirty="0" smtClean="0"/>
          </a:p>
          <a:p>
            <a:r>
              <a:rPr lang="en-US" dirty="0"/>
              <a:t>Lake </a:t>
            </a:r>
            <a:r>
              <a:rPr lang="en-US" dirty="0" err="1"/>
              <a:t>Szent</a:t>
            </a:r>
            <a:r>
              <a:rPr lang="en-US" dirty="0"/>
              <a:t> Anna is situated </a:t>
            </a:r>
            <a:r>
              <a:rPr lang="en-US" dirty="0" smtClean="0"/>
              <a:t>3</a:t>
            </a:r>
            <a:r>
              <a:rPr lang="hu-HU" dirty="0" smtClean="0"/>
              <a:t>8</a:t>
            </a:r>
            <a:r>
              <a:rPr lang="en-US" dirty="0" smtClean="0"/>
              <a:t> </a:t>
            </a:r>
            <a:r>
              <a:rPr lang="en-US" dirty="0"/>
              <a:t>km </a:t>
            </a:r>
            <a:r>
              <a:rPr lang="en-US" dirty="0" smtClean="0"/>
              <a:t>from</a:t>
            </a:r>
            <a:r>
              <a:rPr lang="ro-RO" dirty="0" smtClean="0"/>
              <a:t> Cs</a:t>
            </a:r>
            <a:r>
              <a:rPr lang="hu-HU" dirty="0" err="1" smtClean="0"/>
              <a:t>íkszentsimon</a:t>
            </a:r>
            <a:endParaRPr lang="hu-HU" dirty="0" smtClean="0"/>
          </a:p>
          <a:p>
            <a:r>
              <a:rPr lang="hu-HU" dirty="0" smtClean="0"/>
              <a:t>It</a:t>
            </a:r>
            <a:r>
              <a:rPr lang="en-US" dirty="0" smtClean="0"/>
              <a:t>’s the </a:t>
            </a:r>
            <a:r>
              <a:rPr lang="en-US" dirty="0"/>
              <a:t>only Crater Lake in all of </a:t>
            </a:r>
            <a:r>
              <a:rPr lang="en-US" dirty="0" smtClean="0"/>
              <a:t>Romania</a:t>
            </a:r>
          </a:p>
          <a:p>
            <a:r>
              <a:rPr lang="en-US" dirty="0" smtClean="0"/>
              <a:t>Its </a:t>
            </a:r>
            <a:r>
              <a:rPr lang="en-US" dirty="0"/>
              <a:t>birth is related to the formation of a volcanic mountain range on the inner rim of the Transylvanian </a:t>
            </a:r>
            <a:r>
              <a:rPr lang="en-US" dirty="0" smtClean="0"/>
              <a:t>basin</a:t>
            </a:r>
          </a:p>
          <a:p>
            <a:r>
              <a:rPr lang="en-US" dirty="0" smtClean="0"/>
              <a:t>The lake </a:t>
            </a:r>
            <a:r>
              <a:rPr lang="en-US" dirty="0"/>
              <a:t>formed in a volcano crater at a 945 meters </a:t>
            </a:r>
            <a:r>
              <a:rPr lang="en-US" dirty="0" err="1" smtClean="0"/>
              <a:t>altitude,its</a:t>
            </a:r>
            <a:r>
              <a:rPr lang="en-US" dirty="0" smtClean="0"/>
              <a:t> </a:t>
            </a:r>
            <a:r>
              <a:rPr lang="en-US" dirty="0"/>
              <a:t>length is 620m, its width is 460m, the total length of the lakeshore is 1.73km and its maximum depth is </a:t>
            </a:r>
            <a:r>
              <a:rPr lang="en-US" dirty="0" smtClean="0"/>
              <a:t>7m</a:t>
            </a:r>
          </a:p>
          <a:p>
            <a:r>
              <a:rPr lang="en-US" dirty="0"/>
              <a:t>The lake has no link to any other source of water, it is supplied exclusively from precipitations, therefore the degree of mineralization of the water is very low. All the water in the lake comes from rain. All the water from the mountains around accumulated into this crater hole and created this impressive lake</a:t>
            </a:r>
            <a:endParaRPr lang="en-US" dirty="0"/>
          </a:p>
        </p:txBody>
      </p:sp>
    </p:spTree>
    <p:extLst>
      <p:ext uri="{BB962C8B-B14F-4D97-AF65-F5344CB8AC3E}">
        <p14:creationId xmlns:p14="http://schemas.microsoft.com/office/powerpoint/2010/main" val="224390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 legend of its formation</a:t>
            </a:r>
            <a:endParaRPr lang="en-US" dirty="0"/>
          </a:p>
        </p:txBody>
      </p:sp>
      <p:pic>
        <p:nvPicPr>
          <p:cNvPr id="4" name="video-161874726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01788" y="2160588"/>
            <a:ext cx="6750050" cy="3881437"/>
          </a:xfrm>
        </p:spPr>
      </p:pic>
    </p:spTree>
    <p:extLst>
      <p:ext uri="{BB962C8B-B14F-4D97-AF65-F5344CB8AC3E}">
        <p14:creationId xmlns:p14="http://schemas.microsoft.com/office/powerpoint/2010/main" val="227227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Fazet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TotalTime>
  <Words>177</Words>
  <Application>Microsoft Office PowerPoint</Application>
  <PresentationFormat>Szélesvásznú</PresentationFormat>
  <Paragraphs>10</Paragraphs>
  <Slides>3</Slides>
  <Notes>0</Notes>
  <HiddenSlides>0</HiddenSlides>
  <MMClips>1</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vt:i4>
      </vt:variant>
    </vt:vector>
  </HeadingPairs>
  <TitlesOfParts>
    <vt:vector size="7" baseType="lpstr">
      <vt:lpstr>Arial</vt:lpstr>
      <vt:lpstr>Trebuchet MS</vt:lpstr>
      <vt:lpstr>Wingdings 3</vt:lpstr>
      <vt:lpstr>Fazetta</vt:lpstr>
      <vt:lpstr>The Legend of lake Szent Anna</vt:lpstr>
      <vt:lpstr>Facts</vt:lpstr>
      <vt:lpstr>The legend of its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Legend of lake Szent Anna</dc:title>
  <dc:creator>kaniko</dc:creator>
  <cp:lastModifiedBy>kaniko</cp:lastModifiedBy>
  <cp:revision>2</cp:revision>
  <dcterms:created xsi:type="dcterms:W3CDTF">2021-04-23T08:52:26Z</dcterms:created>
  <dcterms:modified xsi:type="dcterms:W3CDTF">2021-04-23T09:02:30Z</dcterms:modified>
</cp:coreProperties>
</file>