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03B224-2885-4B0F-A2D0-3354FB8C7785}" type="datetimeFigureOut">
              <a:rPr lang="hu-HU" smtClean="0"/>
              <a:pPr/>
              <a:t>2021. 11. 06.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B4FD31-5E0F-4406-B16A-1F983314EC0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Lengyelorsz</a:t>
            </a:r>
            <a:r>
              <a:rPr lang="hu-HU" dirty="0" smtClean="0"/>
              <a:t>ági utazás és pénteki nap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Utazás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856 km</a:t>
            </a:r>
            <a:r>
              <a:rPr lang="en-US" dirty="0" smtClean="0"/>
              <a:t>-t </a:t>
            </a:r>
            <a:r>
              <a:rPr lang="en-US" dirty="0" err="1" smtClean="0"/>
              <a:t>utaztunk</a:t>
            </a:r>
            <a:r>
              <a:rPr lang="en-US" dirty="0" smtClean="0"/>
              <a:t>.</a:t>
            </a:r>
            <a:r>
              <a:rPr lang="hu-HU" dirty="0" smtClean="0"/>
              <a:t> </a:t>
            </a:r>
          </a:p>
          <a:p>
            <a:r>
              <a:rPr lang="hu-HU" dirty="0" smtClean="0"/>
              <a:t>Igazi élmény volt az utazás </a:t>
            </a:r>
          </a:p>
          <a:p>
            <a:pPr>
              <a:buNone/>
            </a:pPr>
            <a:r>
              <a:rPr lang="hu-HU" dirty="0" smtClean="0"/>
              <a:t>sok kacagással.</a:t>
            </a:r>
          </a:p>
        </p:txBody>
      </p:sp>
      <p:pic>
        <p:nvPicPr>
          <p:cNvPr id="5" name="Kép 4" descr="253617623_1092159784862745_861248040330930719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16632"/>
            <a:ext cx="1812187" cy="3672408"/>
          </a:xfrm>
          <a:prstGeom prst="rect">
            <a:avLst/>
          </a:prstGeom>
        </p:spPr>
      </p:pic>
      <p:pic>
        <p:nvPicPr>
          <p:cNvPr id="7" name="Kép 6" descr="252856263_930992147511759_818889755681096102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556902"/>
            <a:ext cx="1366250" cy="2428889"/>
          </a:xfrm>
          <a:prstGeom prst="rect">
            <a:avLst/>
          </a:prstGeom>
        </p:spPr>
      </p:pic>
      <p:pic>
        <p:nvPicPr>
          <p:cNvPr id="14" name="Kép 13" descr="252524902_573885487207244_161900919402948997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212976"/>
            <a:ext cx="1456260" cy="2588907"/>
          </a:xfrm>
          <a:prstGeom prst="rect">
            <a:avLst/>
          </a:prstGeom>
        </p:spPr>
      </p:pic>
      <p:pic>
        <p:nvPicPr>
          <p:cNvPr id="13" name="Kép 12" descr="252658735_591043175476222_355270785526176522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221088"/>
            <a:ext cx="3384376" cy="2538282"/>
          </a:xfrm>
          <a:prstGeom prst="rect">
            <a:avLst/>
          </a:prstGeom>
        </p:spPr>
      </p:pic>
      <p:pic>
        <p:nvPicPr>
          <p:cNvPr id="17" name="Kép 16" descr="253051216_866072937386264_20219249473226425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3933056"/>
            <a:ext cx="1815666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Els</a:t>
            </a:r>
            <a:r>
              <a:rPr lang="hu-HU" dirty="0" smtClean="0"/>
              <a:t>ő éjszakánk a hotelben</a:t>
            </a:r>
            <a:endParaRPr lang="hu-HU" dirty="0"/>
          </a:p>
        </p:txBody>
      </p:sp>
      <p:pic>
        <p:nvPicPr>
          <p:cNvPr id="4" name="Tartalom helye 3" descr="252741636_585015526085787_754568255926255612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3938093" cy="2808312"/>
          </a:xfrm>
        </p:spPr>
      </p:pic>
      <p:pic>
        <p:nvPicPr>
          <p:cNvPr id="5" name="Kép 4" descr="252569217_421305869349569_410586907128708555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772816"/>
            <a:ext cx="2104256" cy="42185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P</a:t>
            </a:r>
            <a:r>
              <a:rPr lang="hu-HU" dirty="0" smtClean="0"/>
              <a:t>énteki </a:t>
            </a:r>
            <a:r>
              <a:rPr lang="hu-HU" dirty="0" smtClean="0"/>
              <a:t>nap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/>
          <a:lstStyle/>
          <a:p>
            <a:r>
              <a:rPr lang="hu-HU" dirty="0" smtClean="0"/>
              <a:t>A pénteki nap, találkoztunk a lengyelekkel s elmentünk az iskolájukba. Ott körbe vezettek.</a:t>
            </a:r>
          </a:p>
          <a:p>
            <a:r>
              <a:rPr lang="hu-HU" dirty="0" smtClean="0"/>
              <a:t>Az iskolában lengyel táncokat táncoltunk, és </a:t>
            </a:r>
            <a:r>
              <a:rPr lang="hu-HU" dirty="0" smtClean="0"/>
              <a:t>tornaórán </a:t>
            </a:r>
            <a:r>
              <a:rPr lang="hu-HU" dirty="0" smtClean="0"/>
              <a:t>vettünk részt.</a:t>
            </a:r>
          </a:p>
          <a:p>
            <a:endParaRPr lang="hu-HU" dirty="0"/>
          </a:p>
        </p:txBody>
      </p:sp>
      <p:pic>
        <p:nvPicPr>
          <p:cNvPr id="4" name="Kép 3" descr="252873268_260317212720677_113940916176817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17032"/>
            <a:ext cx="2616291" cy="1962218"/>
          </a:xfrm>
          <a:prstGeom prst="rect">
            <a:avLst/>
          </a:prstGeom>
        </p:spPr>
      </p:pic>
      <p:pic>
        <p:nvPicPr>
          <p:cNvPr id="5" name="Kép 4" descr="252749263_955681085362644_815862773585705850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2772923" cy="2079692"/>
          </a:xfrm>
          <a:prstGeom prst="rect">
            <a:avLst/>
          </a:prstGeom>
        </p:spPr>
      </p:pic>
      <p:pic>
        <p:nvPicPr>
          <p:cNvPr id="6" name="Kép 5" descr="243053676_623968112097892_765309451592079420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509120"/>
            <a:ext cx="2843808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Ezután elmentünk sétálni megnéztük a falut. </a:t>
            </a:r>
          </a:p>
          <a:p>
            <a:r>
              <a:rPr lang="hu-HU" dirty="0" smtClean="0"/>
              <a:t>Elmentünk a lengyel</a:t>
            </a:r>
            <a:r>
              <a:rPr lang="en-US" dirty="0" smtClean="0"/>
              <a:t>-</a:t>
            </a:r>
            <a:r>
              <a:rPr lang="hu-HU" dirty="0" smtClean="0"/>
              <a:t>magyar barátságot jelképező székely kapuhoz.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252732043_576714216875926_876219589864594299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717032"/>
            <a:ext cx="3901048" cy="29257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/>
              <a:t>Tarnów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Tarnówba</a:t>
            </a:r>
            <a:r>
              <a:rPr lang="hu-HU" dirty="0" smtClean="0"/>
              <a:t> voltunk várost nézni, a múzeumba, és templomba. </a:t>
            </a:r>
            <a:endParaRPr lang="hu-HU" dirty="0"/>
          </a:p>
        </p:txBody>
      </p:sp>
      <p:pic>
        <p:nvPicPr>
          <p:cNvPr id="4" name="Kép 3" descr="252966441_1557933634557469_282929994048500784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1712" y="2708920"/>
            <a:ext cx="2592288" cy="3456384"/>
          </a:xfrm>
          <a:prstGeom prst="rect">
            <a:avLst/>
          </a:prstGeom>
        </p:spPr>
      </p:pic>
      <p:pic>
        <p:nvPicPr>
          <p:cNvPr id="5" name="Kép 4" descr="253271930_439951364217725_39986332596069067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068960"/>
            <a:ext cx="2643758" cy="3525011"/>
          </a:xfrm>
          <a:prstGeom prst="rect">
            <a:avLst/>
          </a:prstGeom>
        </p:spPr>
      </p:pic>
      <p:pic>
        <p:nvPicPr>
          <p:cNvPr id="8" name="Kép 7" descr="253328072_951811255372228_272410281365894588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564904"/>
            <a:ext cx="2651787" cy="1988840"/>
          </a:xfrm>
          <a:prstGeom prst="rect">
            <a:avLst/>
          </a:prstGeom>
        </p:spPr>
      </p:pic>
      <p:pic>
        <p:nvPicPr>
          <p:cNvPr id="9" name="Kép 8" descr="253495087_393684132462853_472830238681595633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645024"/>
            <a:ext cx="1395917" cy="2780928"/>
          </a:xfrm>
          <a:prstGeom prst="rect">
            <a:avLst/>
          </a:prstGeom>
        </p:spPr>
      </p:pic>
      <p:pic>
        <p:nvPicPr>
          <p:cNvPr id="10" name="Kép 9" descr="252698120_1027977787994263_368103336760669790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797152"/>
            <a:ext cx="2481469" cy="18611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53611631_422507329282763_621407333123751028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76672"/>
            <a:ext cx="1813571" cy="3755504"/>
          </a:xfrm>
        </p:spPr>
      </p:pic>
      <p:pic>
        <p:nvPicPr>
          <p:cNvPr id="5" name="Kép 4" descr="253792454_315279183774720_920087744479448572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48680"/>
            <a:ext cx="1878396" cy="3888432"/>
          </a:xfrm>
          <a:prstGeom prst="rect">
            <a:avLst/>
          </a:prstGeom>
        </p:spPr>
      </p:pic>
      <p:pic>
        <p:nvPicPr>
          <p:cNvPr id="6" name="Kép 5" descr="253012723_2163700523768273_523716507333402925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60649"/>
            <a:ext cx="1629534" cy="3373268"/>
          </a:xfrm>
          <a:prstGeom prst="rect">
            <a:avLst/>
          </a:prstGeom>
        </p:spPr>
      </p:pic>
      <p:pic>
        <p:nvPicPr>
          <p:cNvPr id="7" name="Kép 6" descr="253840132_604632830877563_639753563830699702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780928"/>
            <a:ext cx="2481740" cy="3308987"/>
          </a:xfrm>
          <a:prstGeom prst="rect">
            <a:avLst/>
          </a:prstGeom>
        </p:spPr>
      </p:pic>
      <p:pic>
        <p:nvPicPr>
          <p:cNvPr id="8" name="Kép 7" descr="253748738_628659124956551_46572975660394162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797152"/>
            <a:ext cx="3562722" cy="1713833"/>
          </a:xfrm>
          <a:prstGeom prst="rect">
            <a:avLst/>
          </a:prstGeom>
        </p:spPr>
      </p:pic>
      <p:pic>
        <p:nvPicPr>
          <p:cNvPr id="9" name="Kép 8" descr="253858580_436659234488265_8791833969615034973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3429000"/>
            <a:ext cx="1440160" cy="29812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Erasmus szótár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Pincés </a:t>
            </a:r>
            <a:r>
              <a:rPr lang="hu-HU" dirty="0" err="1" smtClean="0"/>
              <a:t>pityoka</a:t>
            </a:r>
            <a:endParaRPr lang="hu-HU" dirty="0" smtClean="0"/>
          </a:p>
          <a:p>
            <a:r>
              <a:rPr lang="hu-HU" dirty="0" smtClean="0"/>
              <a:t> Elefánt</a:t>
            </a:r>
          </a:p>
          <a:p>
            <a:r>
              <a:rPr lang="hu-HU" dirty="0" smtClean="0"/>
              <a:t> Unikornis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Flex</a:t>
            </a:r>
            <a:endParaRPr lang="hu-HU" dirty="0" smtClean="0"/>
          </a:p>
          <a:p>
            <a:r>
              <a:rPr lang="hu-HU" dirty="0" smtClean="0"/>
              <a:t> General</a:t>
            </a:r>
          </a:p>
          <a:p>
            <a:r>
              <a:rPr lang="hu-HU" dirty="0" smtClean="0"/>
              <a:t> Kapor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Burjány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/>
              <a:t>Csirkefing </a:t>
            </a:r>
            <a:endParaRPr lang="hu-HU" dirty="0" smtClean="0"/>
          </a:p>
          <a:p>
            <a:r>
              <a:rPr lang="hu-HU" dirty="0" smtClean="0"/>
              <a:t>Strucc</a:t>
            </a:r>
          </a:p>
          <a:p>
            <a:r>
              <a:rPr lang="hu-HU" dirty="0" smtClean="0"/>
              <a:t> </a:t>
            </a:r>
            <a:r>
              <a:rPr lang="hu-HU" dirty="0" err="1"/>
              <a:t>Biedronka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err="1" smtClean="0"/>
              <a:t>Zabka</a:t>
            </a:r>
            <a:r>
              <a:rPr lang="hu-HU" dirty="0" smtClean="0"/>
              <a:t> </a:t>
            </a:r>
          </a:p>
          <a:p>
            <a:r>
              <a:rPr lang="hu-HU" dirty="0" smtClean="0"/>
              <a:t>Böszörmény</a:t>
            </a:r>
          </a:p>
          <a:p>
            <a:r>
              <a:rPr lang="hu-HU" dirty="0" smtClean="0"/>
              <a:t> </a:t>
            </a:r>
            <a:r>
              <a:rPr lang="hu-HU" dirty="0" err="1"/>
              <a:t>Szupurtyo</a:t>
            </a:r>
            <a:r>
              <a:rPr lang="hu-HU" dirty="0"/>
              <a:t> leves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109</Words>
  <Application>Microsoft Office PowerPoint</Application>
  <PresentationFormat>Diavetítés a képernyőre (4:3 oldalarány)</PresentationFormat>
  <Paragraphs>27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Napforduló</vt:lpstr>
      <vt:lpstr>Lengyelországi utazás és pénteki nap</vt:lpstr>
      <vt:lpstr>Utazás</vt:lpstr>
      <vt:lpstr>Első éjszakánk a hotelben</vt:lpstr>
      <vt:lpstr>Pénteki nap </vt:lpstr>
      <vt:lpstr>5. dia</vt:lpstr>
      <vt:lpstr>Tarnów</vt:lpstr>
      <vt:lpstr>7. dia</vt:lpstr>
      <vt:lpstr>Erasmus szótár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Asus</dc:creator>
  <cp:lastModifiedBy>Asus</cp:lastModifiedBy>
  <cp:revision>11</cp:revision>
  <dcterms:created xsi:type="dcterms:W3CDTF">2021-11-05T12:29:27Z</dcterms:created>
  <dcterms:modified xsi:type="dcterms:W3CDTF">2021-11-06T10:01:30Z</dcterms:modified>
</cp:coreProperties>
</file>