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055b87bc0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055b87bc0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fa33bce8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fa33bce8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fa33bce8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fa33bce8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fa33bce8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fa33bce8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fa33bce8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fa33bce8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fa33bce8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fa33bce8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fa33bce8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fa33bce8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055b87bc0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055b87bc0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055b87bc0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055b87bc0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éves Erasmus+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2709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Készítette: Virágh Attila és Geréd Ádám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Jamboard készítés</a:t>
            </a:r>
            <a:endParaRPr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694525" y="1628175"/>
            <a:ext cx="48228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A lengyel csoport és a mi csoportunk is be kellett mutatsa képek formájában a saját faluját.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A két csoport együtt is készített egy Jamboard-os bemutatót.</a:t>
            </a:r>
            <a:endParaRPr sz="1800"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316700" y="2503775"/>
            <a:ext cx="2250175" cy="22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1150" y="386062"/>
            <a:ext cx="2810500" cy="187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Logó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686625" y="1537950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Ezzel indult el a Lengyel és a (romániai)Magyar iskola között a kapcsolat.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Két logó közül kellett kiválasztani a jobbat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            Ezt a logót egy magyar diák készítette: Albert       Kamilla 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49" y="2832025"/>
            <a:ext cx="1452950" cy="19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4050" r="-4049" t="0"/>
          <a:stretch/>
        </p:blipFill>
        <p:spPr>
          <a:xfrm>
            <a:off x="5029150" y="2617300"/>
            <a:ext cx="3044877" cy="21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4892750" y="1615250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Ezt a logót egy lengyel diák készítette: Lena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Ez a logó volt a nyertes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Karácsonyi dekoráció  </a:t>
            </a:r>
            <a:endParaRPr/>
          </a:p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819150" y="1990725"/>
            <a:ext cx="5553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 sz="1400"/>
              <a:t>A Karácsonyi ünnep alkalmából,</a:t>
            </a:r>
            <a:r>
              <a:rPr lang="hu" sz="1400"/>
              <a:t> karácsonyi díszítőelemeket kellett készíteni és videóban vagy képben bemutatni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" sz="1400"/>
              <a:t>Kívánságot lehetett cserélni egymással</a:t>
            </a:r>
            <a:endParaRPr sz="1400"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500" y="2940663"/>
            <a:ext cx="29527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180" y="2968275"/>
            <a:ext cx="3218170" cy="18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The legend of Szent Anna-lake</a:t>
            </a:r>
            <a:endParaRPr/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819150" y="1990725"/>
            <a:ext cx="4811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Ennél a feladatnál bekellet mutatsuk a Szent Anna-tó legendáját.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A Szent Anna-tó legendáját elmesélő videót állítottunk össze.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Ennek keretén belül még kirándulás is volt szervezve.</a:t>
            </a:r>
            <a:endParaRPr sz="1800"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1300" y="2571750"/>
            <a:ext cx="2873225" cy="2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7375" y="521150"/>
            <a:ext cx="1353275" cy="184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Népi szokások és hagyományok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Itt a hagyományos gasztronómiát és a népviseletet</a:t>
            </a:r>
            <a:r>
              <a:rPr lang="hu"/>
              <a:t>  kellett bemutatni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Mind a két iskola diákjai képet, bemutatót készített és elküldtük egymásnak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137" y="3108025"/>
            <a:ext cx="2006993" cy="13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073" y="3042848"/>
            <a:ext cx="2097624" cy="13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475" y="274846"/>
            <a:ext cx="1778125" cy="26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7726" y="2722575"/>
            <a:ext cx="1630350" cy="210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Történelem</a:t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774975" y="2012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A hozzánk közelálló történelmi személyek és helyek bemutatása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Ennek keretében történelmi kvíz is volt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63" y="25717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896" y="328621"/>
            <a:ext cx="1846150" cy="12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275" y="2713050"/>
            <a:ext cx="2441700" cy="1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Régiónk</a:t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819150" y="1990725"/>
            <a:ext cx="4559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Ennél a feladatnál a régiónkat kellett jellemezzük és leírjuk hogy miért szeretjük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Volt egy kérdés: ,,Megvédjük-e és hogyan a régiónk kultúráját és hagyományait?”- erre a kérdésre kellett választ adni</a:t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275" y="2096900"/>
            <a:ext cx="3216426" cy="21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Húsvét</a:t>
            </a:r>
            <a:endParaRPr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819150" y="1990725"/>
            <a:ext cx="53082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Ennek az ünnepnek az alkalmából be kellet mutassuk egy PPT keretén belül milyen hagyományaink vannak.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Kézműves és hagyományos dolgok bemutatása</a:t>
            </a:r>
            <a:endParaRPr sz="1800"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950" y="365075"/>
            <a:ext cx="2463549" cy="17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850" y="2946400"/>
            <a:ext cx="25717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Farsangtemetés 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sz="1800"/>
              <a:t>A faluban lezajló farsangtemetésről képeket kellett készítsünk, amelyeket meg kellett osszunk a többiekkel.</a:t>
            </a:r>
            <a:endParaRPr sz="1800"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163" y="2882225"/>
            <a:ext cx="29432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50" y="2882225"/>
            <a:ext cx="45529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