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9144000"/>
  <p:notesSz cx="6858000" cy="9144000"/>
  <p:embeddedFontLst>
    <p:embeddedFont>
      <p:font typeface="Corbel"/>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6" roundtripDataSignature="AMtx7mgMWF2bBRD4R1Ty0IYe8QLl2FLo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orbel-bold.fntdata"/><Relationship Id="rId12" Type="http://schemas.openxmlformats.org/officeDocument/2006/relationships/font" Target="fonts/Corbel-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orbel-boldItalic.fntdata"/><Relationship Id="rId14" Type="http://schemas.openxmlformats.org/officeDocument/2006/relationships/font" Target="fonts/Corbel-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03e3cc9db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03e3cc9d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03e3cc9db0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03e3cc9db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showMasterSp="0" type="title">
  <p:cSld name="TITLE">
    <p:spTree>
      <p:nvGrpSpPr>
        <p:cNvPr id="20" name="Shape 20"/>
        <p:cNvGrpSpPr/>
        <p:nvPr/>
      </p:nvGrpSpPr>
      <p:grpSpPr>
        <a:xfrm>
          <a:off x="0" y="0"/>
          <a:ext cx="0" cy="0"/>
          <a:chOff x="0" y="0"/>
          <a:chExt cx="0" cy="0"/>
        </a:xfrm>
      </p:grpSpPr>
      <p:sp>
        <p:nvSpPr>
          <p:cNvPr id="21" name="Google Shape;21;p6"/>
          <p:cNvSpPr txBox="1"/>
          <p:nvPr>
            <p:ph idx="10" type="dt"/>
          </p:nvPr>
        </p:nvSpPr>
        <p:spPr>
          <a:xfrm>
            <a:off x="64770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
          <p:cNvSpPr txBox="1"/>
          <p:nvPr>
            <p:ph idx="11" type="ftr"/>
          </p:nvPr>
        </p:nvSpPr>
        <p:spPr>
          <a:xfrm>
            <a:off x="914400" y="6416675"/>
            <a:ext cx="5562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6"/>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hu-HU"/>
              <a:t>‹#›</a:t>
            </a:fld>
            <a:endParaRPr/>
          </a:p>
        </p:txBody>
      </p:sp>
      <p:sp>
        <p:nvSpPr>
          <p:cNvPr id="24" name="Google Shape;24;p6"/>
          <p:cNvSpPr/>
          <p:nvPr/>
        </p:nvSpPr>
        <p:spPr>
          <a:xfrm>
            <a:off x="0" y="-1"/>
            <a:ext cx="365760" cy="685445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5" name="Google Shape;25;p6"/>
          <p:cNvSpPr/>
          <p:nvPr/>
        </p:nvSpPr>
        <p:spPr>
          <a:xfrm>
            <a:off x="309558" y="680477"/>
            <a:ext cx="45720"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6" name="Google Shape;26;p6"/>
          <p:cNvSpPr/>
          <p:nvPr/>
        </p:nvSpPr>
        <p:spPr>
          <a:xfrm>
            <a:off x="269073" y="680477"/>
            <a:ext cx="27432"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7" name="Google Shape;27;p6"/>
          <p:cNvSpPr/>
          <p:nvPr/>
        </p:nvSpPr>
        <p:spPr>
          <a:xfrm>
            <a:off x="250020" y="680477"/>
            <a:ext cx="9144"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8" name="Google Shape;28;p6"/>
          <p:cNvSpPr/>
          <p:nvPr/>
        </p:nvSpPr>
        <p:spPr>
          <a:xfrm>
            <a:off x="221768" y="680477"/>
            <a:ext cx="9144"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9" name="Google Shape;29;p6"/>
          <p:cNvSpPr txBox="1"/>
          <p:nvPr>
            <p:ph type="ctrTitle"/>
          </p:nvPr>
        </p:nvSpPr>
        <p:spPr>
          <a:xfrm>
            <a:off x="914400" y="4343400"/>
            <a:ext cx="7772400" cy="1975104"/>
          </a:xfrm>
          <a:prstGeom prst="rect">
            <a:avLst/>
          </a:prstGeom>
          <a:noFill/>
          <a:ln>
            <a:noFill/>
          </a:ln>
        </p:spPr>
        <p:txBody>
          <a:bodyPr anchorCtr="0" anchor="t" bIns="45700" lIns="91425" spcFirstLastPara="1" rIns="91425" wrap="square" tIns="45700">
            <a:noAutofit/>
          </a:bodyPr>
          <a:lstStyle>
            <a:lvl1pPr lvl="0" marR="9144" algn="l">
              <a:spcBef>
                <a:spcPts val="0"/>
              </a:spcBef>
              <a:spcAft>
                <a:spcPts val="0"/>
              </a:spcAft>
              <a:buClr>
                <a:srgbClr val="C1EDFF"/>
              </a:buClr>
              <a:buSzPts val="4000"/>
              <a:buFont typeface="Consolas"/>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
          <p:cNvSpPr txBox="1"/>
          <p:nvPr>
            <p:ph idx="1" type="subTitle"/>
          </p:nvPr>
        </p:nvSpPr>
        <p:spPr>
          <a:xfrm>
            <a:off x="914400" y="2834640"/>
            <a:ext cx="7772400" cy="1508760"/>
          </a:xfrm>
          <a:prstGeom prst="rect">
            <a:avLst/>
          </a:prstGeom>
          <a:noFill/>
          <a:ln>
            <a:noFill/>
          </a:ln>
        </p:spPr>
        <p:txBody>
          <a:bodyPr anchorCtr="0" anchor="b" bIns="45700" lIns="100575" spcFirstLastPara="1" rIns="91425" wrap="square" tIns="45700">
            <a:normAutofit/>
          </a:bodyPr>
          <a:lstStyle>
            <a:lvl1pPr lvl="0" algn="l">
              <a:spcBef>
                <a:spcPts val="0"/>
              </a:spcBef>
              <a:spcAft>
                <a:spcPts val="0"/>
              </a:spcAft>
              <a:buSzPts val="1900"/>
              <a:buNone/>
              <a:defRPr sz="2000">
                <a:solidFill>
                  <a:schemeClr val="lt1"/>
                </a:solidFill>
              </a:defRPr>
            </a:lvl1pPr>
            <a:lvl2pPr lvl="1" algn="ctr">
              <a:spcBef>
                <a:spcPts val="360"/>
              </a:spcBef>
              <a:spcAft>
                <a:spcPts val="0"/>
              </a:spcAft>
              <a:buSzPts val="1620"/>
              <a:buNone/>
              <a:defRPr/>
            </a:lvl2pPr>
            <a:lvl3pPr lvl="2" algn="ctr">
              <a:spcBef>
                <a:spcPts val="360"/>
              </a:spcBef>
              <a:spcAft>
                <a:spcPts val="0"/>
              </a:spcAft>
              <a:buSzPts val="180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31" name="Google Shape;31;p6"/>
          <p:cNvSpPr/>
          <p:nvPr/>
        </p:nvSpPr>
        <p:spPr>
          <a:xfrm>
            <a:off x="255291" y="5047394"/>
            <a:ext cx="73152" cy="16916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32" name="Google Shape;32;p6"/>
          <p:cNvSpPr/>
          <p:nvPr/>
        </p:nvSpPr>
        <p:spPr>
          <a:xfrm>
            <a:off x="255291" y="4796819"/>
            <a:ext cx="73152" cy="228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33" name="Google Shape;33;p6"/>
          <p:cNvSpPr/>
          <p:nvPr/>
        </p:nvSpPr>
        <p:spPr>
          <a:xfrm>
            <a:off x="255291" y="4637685"/>
            <a:ext cx="73152" cy="1371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34" name="Google Shape;34;p6"/>
          <p:cNvSpPr/>
          <p:nvPr/>
        </p:nvSpPr>
        <p:spPr>
          <a:xfrm>
            <a:off x="255291" y="4542559"/>
            <a:ext cx="73152" cy="7315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függőleges szöveg" type="vertTx">
  <p:cSld name="VERTICAL_TEXT">
    <p:spTree>
      <p:nvGrpSpPr>
        <p:cNvPr id="131" name="Shape 131"/>
        <p:cNvGrpSpPr/>
        <p:nvPr/>
      </p:nvGrpSpPr>
      <p:grpSpPr>
        <a:xfrm>
          <a:off x="0" y="0"/>
          <a:ext cx="0" cy="0"/>
          <a:chOff x="0" y="0"/>
          <a:chExt cx="0" cy="0"/>
        </a:xfrm>
      </p:grpSpPr>
      <p:sp>
        <p:nvSpPr>
          <p:cNvPr id="132" name="Google Shape;132;p15"/>
          <p:cNvSpPr txBox="1"/>
          <p:nvPr>
            <p:ph type="title"/>
          </p:nvPr>
        </p:nvSpPr>
        <p:spPr>
          <a:xfrm>
            <a:off x="914400" y="512064"/>
            <a:ext cx="7772400" cy="914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C1ED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5"/>
          <p:cNvSpPr txBox="1"/>
          <p:nvPr>
            <p:ph idx="1" type="body"/>
          </p:nvPr>
        </p:nvSpPr>
        <p:spPr>
          <a:xfrm rot="5400000">
            <a:off x="2514600" y="183360"/>
            <a:ext cx="4572000" cy="7772400"/>
          </a:xfrm>
          <a:prstGeom prst="rect">
            <a:avLst/>
          </a:prstGeom>
          <a:noFill/>
          <a:ln>
            <a:noFill/>
          </a:ln>
        </p:spPr>
        <p:txBody>
          <a:bodyPr anchorCtr="0" anchor="t" bIns="45700" lIns="91425" spcFirstLastPara="1" rIns="91425" wrap="square" tIns="45700">
            <a:normAutofit/>
          </a:bodyPr>
          <a:lstStyle>
            <a:lvl1pPr indent="-337185" lvl="0" marL="457200" algn="l">
              <a:spcBef>
                <a:spcPts val="700"/>
              </a:spcBef>
              <a:spcAft>
                <a:spcPts val="0"/>
              </a:spcAft>
              <a:buSzPts val="1710"/>
              <a:buChar char="▪"/>
              <a:defRPr/>
            </a:lvl1pPr>
            <a:lvl2pPr indent="-331469" lvl="1" marL="914400" algn="l">
              <a:spcBef>
                <a:spcPts val="360"/>
              </a:spcBef>
              <a:spcAft>
                <a:spcPts val="0"/>
              </a:spcAft>
              <a:buSzPts val="162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34" name="Google Shape;134;p15"/>
          <p:cNvSpPr txBox="1"/>
          <p:nvPr>
            <p:ph idx="10" type="dt"/>
          </p:nvPr>
        </p:nvSpPr>
        <p:spPr>
          <a:xfrm>
            <a:off x="64770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5"/>
          <p:cNvSpPr txBox="1"/>
          <p:nvPr>
            <p:ph idx="11" type="ftr"/>
          </p:nvPr>
        </p:nvSpPr>
        <p:spPr>
          <a:xfrm>
            <a:off x="914400" y="6416675"/>
            <a:ext cx="5562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5"/>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üggőleges cím és szöveg" type="vertTitleAndTx">
  <p:cSld name="VERTICAL_TITLE_AND_VERTICAL_TEXT">
    <p:spTree>
      <p:nvGrpSpPr>
        <p:cNvPr id="137" name="Shape 137"/>
        <p:cNvGrpSpPr/>
        <p:nvPr/>
      </p:nvGrpSpPr>
      <p:grpSpPr>
        <a:xfrm>
          <a:off x="0" y="0"/>
          <a:ext cx="0" cy="0"/>
          <a:chOff x="0" y="0"/>
          <a:chExt cx="0" cy="0"/>
        </a:xfrm>
      </p:grpSpPr>
      <p:sp>
        <p:nvSpPr>
          <p:cNvPr id="138" name="Google Shape;138;p16"/>
          <p:cNvSpPr txBox="1"/>
          <p:nvPr>
            <p:ph type="title"/>
          </p:nvPr>
        </p:nvSpPr>
        <p:spPr>
          <a:xfrm rot="5400000">
            <a:off x="4694238" y="2209802"/>
            <a:ext cx="5851525" cy="1981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C1ED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16"/>
          <p:cNvSpPr txBox="1"/>
          <p:nvPr>
            <p:ph idx="1" type="body"/>
          </p:nvPr>
        </p:nvSpPr>
        <p:spPr>
          <a:xfrm rot="5400000">
            <a:off x="617537" y="266701"/>
            <a:ext cx="5851525" cy="5867400"/>
          </a:xfrm>
          <a:prstGeom prst="rect">
            <a:avLst/>
          </a:prstGeom>
          <a:noFill/>
          <a:ln>
            <a:noFill/>
          </a:ln>
        </p:spPr>
        <p:txBody>
          <a:bodyPr anchorCtr="0" anchor="t" bIns="45700" lIns="91425" spcFirstLastPara="1" rIns="91425" wrap="square" tIns="45700">
            <a:normAutofit/>
          </a:bodyPr>
          <a:lstStyle>
            <a:lvl1pPr indent="-337185" lvl="0" marL="457200" algn="l">
              <a:spcBef>
                <a:spcPts val="700"/>
              </a:spcBef>
              <a:spcAft>
                <a:spcPts val="0"/>
              </a:spcAft>
              <a:buSzPts val="1710"/>
              <a:buChar char="▪"/>
              <a:defRPr/>
            </a:lvl1pPr>
            <a:lvl2pPr indent="-331469" lvl="1" marL="914400" algn="l">
              <a:spcBef>
                <a:spcPts val="360"/>
              </a:spcBef>
              <a:spcAft>
                <a:spcPts val="0"/>
              </a:spcAft>
              <a:buSzPts val="162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40" name="Google Shape;140;p16"/>
          <p:cNvSpPr txBox="1"/>
          <p:nvPr>
            <p:ph idx="10" type="dt"/>
          </p:nvPr>
        </p:nvSpPr>
        <p:spPr>
          <a:xfrm>
            <a:off x="64770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6"/>
          <p:cNvSpPr txBox="1"/>
          <p:nvPr>
            <p:ph idx="11" type="ftr"/>
          </p:nvPr>
        </p:nvSpPr>
        <p:spPr>
          <a:xfrm>
            <a:off x="914400" y="6416675"/>
            <a:ext cx="5562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6"/>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tartalom" type="obj">
  <p:cSld name="OBJECT">
    <p:spTree>
      <p:nvGrpSpPr>
        <p:cNvPr id="35" name="Shape 35"/>
        <p:cNvGrpSpPr/>
        <p:nvPr/>
      </p:nvGrpSpPr>
      <p:grpSpPr>
        <a:xfrm>
          <a:off x="0" y="0"/>
          <a:ext cx="0" cy="0"/>
          <a:chOff x="0" y="0"/>
          <a:chExt cx="0" cy="0"/>
        </a:xfrm>
      </p:grpSpPr>
      <p:sp>
        <p:nvSpPr>
          <p:cNvPr id="36" name="Google Shape;36;p7"/>
          <p:cNvSpPr txBox="1"/>
          <p:nvPr>
            <p:ph type="title"/>
          </p:nvPr>
        </p:nvSpPr>
        <p:spPr>
          <a:xfrm>
            <a:off x="914400" y="512064"/>
            <a:ext cx="7772400" cy="914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C1ED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7"/>
          <p:cNvSpPr txBox="1"/>
          <p:nvPr>
            <p:ph idx="1" type="body"/>
          </p:nvPr>
        </p:nvSpPr>
        <p:spPr>
          <a:xfrm>
            <a:off x="914400" y="1783560"/>
            <a:ext cx="7772400" cy="4572000"/>
          </a:xfrm>
          <a:prstGeom prst="rect">
            <a:avLst/>
          </a:prstGeom>
          <a:noFill/>
          <a:ln>
            <a:noFill/>
          </a:ln>
        </p:spPr>
        <p:txBody>
          <a:bodyPr anchorCtr="0" anchor="t" bIns="45700" lIns="91425" spcFirstLastPara="1" rIns="91425" wrap="square" tIns="45700">
            <a:normAutofit/>
          </a:bodyPr>
          <a:lstStyle>
            <a:lvl1pPr indent="-337185" lvl="0" marL="457200" algn="l">
              <a:spcBef>
                <a:spcPts val="700"/>
              </a:spcBef>
              <a:spcAft>
                <a:spcPts val="0"/>
              </a:spcAft>
              <a:buSzPts val="1710"/>
              <a:buChar char="▪"/>
              <a:defRPr/>
            </a:lvl1pPr>
            <a:lvl2pPr indent="-331469" lvl="1" marL="914400" algn="l">
              <a:spcBef>
                <a:spcPts val="360"/>
              </a:spcBef>
              <a:spcAft>
                <a:spcPts val="0"/>
              </a:spcAft>
              <a:buSzPts val="162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8" name="Google Shape;38;p7"/>
          <p:cNvSpPr txBox="1"/>
          <p:nvPr>
            <p:ph idx="10" type="dt"/>
          </p:nvPr>
        </p:nvSpPr>
        <p:spPr>
          <a:xfrm>
            <a:off x="64770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1" type="ftr"/>
          </p:nvPr>
        </p:nvSpPr>
        <p:spPr>
          <a:xfrm>
            <a:off x="914400" y="6416675"/>
            <a:ext cx="5562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zakaszfejléc" type="secHead">
  <p:cSld name="SECTION_HEADER">
    <p:spTree>
      <p:nvGrpSpPr>
        <p:cNvPr id="41" name="Shape 41"/>
        <p:cNvGrpSpPr/>
        <p:nvPr/>
      </p:nvGrpSpPr>
      <p:grpSpPr>
        <a:xfrm>
          <a:off x="0" y="0"/>
          <a:ext cx="0" cy="0"/>
          <a:chOff x="0" y="0"/>
          <a:chExt cx="0" cy="0"/>
        </a:xfrm>
      </p:grpSpPr>
      <p:sp>
        <p:nvSpPr>
          <p:cNvPr id="42" name="Google Shape;42;p8"/>
          <p:cNvSpPr/>
          <p:nvPr/>
        </p:nvSpPr>
        <p:spPr>
          <a:xfrm>
            <a:off x="4828952" y="1073888"/>
            <a:ext cx="4322136" cy="5791200"/>
          </a:xfrm>
          <a:custGeom>
            <a:rect b="b" l="l" r="r" t="t"/>
            <a:pathLst>
              <a:path extrusionOk="0" h="3648" w="2736">
                <a:moveTo>
                  <a:pt x="0" y="3648"/>
                </a:moveTo>
                <a:lnTo>
                  <a:pt x="720" y="2016"/>
                </a:lnTo>
                <a:lnTo>
                  <a:pt x="2736" y="672"/>
                </a:lnTo>
                <a:lnTo>
                  <a:pt x="2736" y="720"/>
                </a:lnTo>
                <a:lnTo>
                  <a:pt x="744" y="2038"/>
                </a:lnTo>
                <a:lnTo>
                  <a:pt x="48" y="3648"/>
                </a:lnTo>
                <a:lnTo>
                  <a:pt x="48" y="3648"/>
                </a:lnTo>
                <a:close/>
              </a:path>
            </a:pathLst>
          </a:custGeom>
          <a:noFill/>
          <a:ln cap="flat" cmpd="sng" w="9525">
            <a:solidFill>
              <a:schemeClr val="accent2">
                <a:alpha val="52941"/>
              </a:scheme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3" name="Google Shape;43;p8"/>
          <p:cNvSpPr/>
          <p:nvPr/>
        </p:nvSpPr>
        <p:spPr>
          <a:xfrm>
            <a:off x="373966" y="0"/>
            <a:ext cx="5514536" cy="6615332"/>
          </a:xfrm>
          <a:custGeom>
            <a:rect b="b" l="l" r="r" t="t"/>
            <a:pathLst>
              <a:path extrusionOk="0" h="4128" w="3504">
                <a:moveTo>
                  <a:pt x="0" y="4080"/>
                </a:moveTo>
                <a:lnTo>
                  <a:pt x="0" y="4128"/>
                </a:lnTo>
                <a:lnTo>
                  <a:pt x="3504" y="2640"/>
                </a:lnTo>
                <a:lnTo>
                  <a:pt x="2880" y="0"/>
                </a:lnTo>
                <a:lnTo>
                  <a:pt x="2832" y="0"/>
                </a:lnTo>
                <a:lnTo>
                  <a:pt x="3465" y="2619"/>
                </a:lnTo>
                <a:lnTo>
                  <a:pt x="0" y="4080"/>
                </a:lnTo>
                <a:close/>
              </a:path>
            </a:pathLst>
          </a:custGeom>
          <a:noFill/>
          <a:ln cap="flat" cmpd="sng" w="9525">
            <a:solidFill>
              <a:schemeClr val="accent2">
                <a:alpha val="52941"/>
              </a:scheme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4" name="Google Shape;44;p8"/>
          <p:cNvSpPr/>
          <p:nvPr/>
        </p:nvSpPr>
        <p:spPr>
          <a:xfrm rot="5236414">
            <a:off x="4462128" y="1483600"/>
            <a:ext cx="4114800" cy="1188720"/>
          </a:xfrm>
          <a:custGeom>
            <a:rect b="b" l="l" r="r" t="t"/>
            <a:pathLst>
              <a:path extrusionOk="0" h="1344" w="3552">
                <a:moveTo>
                  <a:pt x="0" y="0"/>
                </a:moveTo>
                <a:lnTo>
                  <a:pt x="3552" y="1344"/>
                </a:lnTo>
                <a:lnTo>
                  <a:pt x="0" y="48"/>
                </a:lnTo>
                <a:lnTo>
                  <a:pt x="0" y="0"/>
                </a:lnTo>
                <a:close/>
              </a:path>
            </a:pathLst>
          </a:custGeom>
          <a:solidFill>
            <a:srgbClr val="566885">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5" name="Google Shape;45;p8"/>
          <p:cNvSpPr/>
          <p:nvPr/>
        </p:nvSpPr>
        <p:spPr>
          <a:xfrm>
            <a:off x="5943600" y="0"/>
            <a:ext cx="2743200" cy="4267200"/>
          </a:xfrm>
          <a:custGeom>
            <a:rect b="b" l="l" r="r" t="t"/>
            <a:pathLst>
              <a:path extrusionOk="0" h="2688" w="1728">
                <a:moveTo>
                  <a:pt x="1104" y="0"/>
                </a:moveTo>
                <a:lnTo>
                  <a:pt x="1728" y="0"/>
                </a:lnTo>
                <a:lnTo>
                  <a:pt x="0" y="2688"/>
                </a:lnTo>
                <a:lnTo>
                  <a:pt x="1104"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6" name="Google Shape;46;p8"/>
          <p:cNvSpPr/>
          <p:nvPr/>
        </p:nvSpPr>
        <p:spPr>
          <a:xfrm>
            <a:off x="5943600" y="4267200"/>
            <a:ext cx="3200400" cy="1143000"/>
          </a:xfrm>
          <a:custGeom>
            <a:rect b="b" l="l" r="r" t="t"/>
            <a:pathLst>
              <a:path extrusionOk="0" h="720" w="2016">
                <a:moveTo>
                  <a:pt x="0" y="0"/>
                </a:moveTo>
                <a:lnTo>
                  <a:pt x="2016" y="240"/>
                </a:lnTo>
                <a:lnTo>
                  <a:pt x="2016" y="720"/>
                </a:lnTo>
                <a:lnTo>
                  <a:pt x="0"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7" name="Google Shape;47;p8"/>
          <p:cNvSpPr/>
          <p:nvPr/>
        </p:nvSpPr>
        <p:spPr>
          <a:xfrm>
            <a:off x="5943600" y="0"/>
            <a:ext cx="1371600" cy="4267200"/>
          </a:xfrm>
          <a:custGeom>
            <a:rect b="b" l="l" r="r" t="t"/>
            <a:pathLst>
              <a:path extrusionOk="0" h="2688" w="864">
                <a:moveTo>
                  <a:pt x="864" y="0"/>
                </a:moveTo>
                <a:lnTo>
                  <a:pt x="0" y="2688"/>
                </a:lnTo>
                <a:lnTo>
                  <a:pt x="768" y="0"/>
                </a:lnTo>
                <a:lnTo>
                  <a:pt x="864"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8" name="Google Shape;48;p8"/>
          <p:cNvSpPr/>
          <p:nvPr/>
        </p:nvSpPr>
        <p:spPr>
          <a:xfrm>
            <a:off x="5948363" y="4246563"/>
            <a:ext cx="2090737" cy="2611437"/>
          </a:xfrm>
          <a:custGeom>
            <a:rect b="b" l="l" r="r" t="t"/>
            <a:pathLst>
              <a:path extrusionOk="0" h="1645" w="1317">
                <a:moveTo>
                  <a:pt x="1071" y="1645"/>
                </a:moveTo>
                <a:lnTo>
                  <a:pt x="1317" y="1645"/>
                </a:lnTo>
                <a:lnTo>
                  <a:pt x="0" y="0"/>
                </a:lnTo>
                <a:lnTo>
                  <a:pt x="1071" y="1645"/>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9" name="Google Shape;49;p8"/>
          <p:cNvSpPr/>
          <p:nvPr/>
        </p:nvSpPr>
        <p:spPr>
          <a:xfrm>
            <a:off x="5943600" y="4267200"/>
            <a:ext cx="1600200" cy="2590800"/>
          </a:xfrm>
          <a:custGeom>
            <a:rect b="b" l="l" r="r" t="t"/>
            <a:pathLst>
              <a:path extrusionOk="0" h="1632" w="1008">
                <a:moveTo>
                  <a:pt x="1008" y="1632"/>
                </a:moveTo>
                <a:lnTo>
                  <a:pt x="0" y="0"/>
                </a:lnTo>
                <a:lnTo>
                  <a:pt x="960" y="1632"/>
                </a:lnTo>
                <a:lnTo>
                  <a:pt x="1008" y="1632"/>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0" name="Google Shape;50;p8"/>
          <p:cNvSpPr/>
          <p:nvPr/>
        </p:nvSpPr>
        <p:spPr>
          <a:xfrm>
            <a:off x="5943600" y="1371600"/>
            <a:ext cx="3200400" cy="2895600"/>
          </a:xfrm>
          <a:custGeom>
            <a:rect b="b" l="l" r="r" t="t"/>
            <a:pathLst>
              <a:path extrusionOk="0" h="1824" w="2016">
                <a:moveTo>
                  <a:pt x="2016" y="0"/>
                </a:moveTo>
                <a:lnTo>
                  <a:pt x="2016" y="144"/>
                </a:lnTo>
                <a:lnTo>
                  <a:pt x="0" y="1824"/>
                </a:lnTo>
                <a:lnTo>
                  <a:pt x="2016"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1" name="Google Shape;51;p8"/>
          <p:cNvSpPr/>
          <p:nvPr/>
        </p:nvSpPr>
        <p:spPr>
          <a:xfrm>
            <a:off x="5943600" y="1752600"/>
            <a:ext cx="3200400" cy="2514600"/>
          </a:xfrm>
          <a:custGeom>
            <a:rect b="b" l="l" r="r" t="t"/>
            <a:pathLst>
              <a:path extrusionOk="0" h="1584" w="2016">
                <a:moveTo>
                  <a:pt x="2016" y="0"/>
                </a:moveTo>
                <a:lnTo>
                  <a:pt x="0" y="1584"/>
                </a:lnTo>
                <a:lnTo>
                  <a:pt x="2016" y="48"/>
                </a:lnTo>
                <a:lnTo>
                  <a:pt x="2016"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 name="Google Shape;52;p8"/>
          <p:cNvSpPr/>
          <p:nvPr/>
        </p:nvSpPr>
        <p:spPr>
          <a:xfrm>
            <a:off x="990600" y="4267200"/>
            <a:ext cx="4953000" cy="2590800"/>
          </a:xfrm>
          <a:custGeom>
            <a:rect b="b" l="l" r="r" t="t"/>
            <a:pathLst>
              <a:path extrusionOk="0" h="1632" w="3120">
                <a:moveTo>
                  <a:pt x="0" y="1632"/>
                </a:moveTo>
                <a:lnTo>
                  <a:pt x="3120" y="0"/>
                </a:lnTo>
                <a:lnTo>
                  <a:pt x="1056" y="1632"/>
                </a:lnTo>
                <a:lnTo>
                  <a:pt x="0" y="1632"/>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3" name="Google Shape;53;p8"/>
          <p:cNvSpPr/>
          <p:nvPr/>
        </p:nvSpPr>
        <p:spPr>
          <a:xfrm>
            <a:off x="533400" y="4267200"/>
            <a:ext cx="5334000" cy="2590800"/>
          </a:xfrm>
          <a:custGeom>
            <a:rect b="b" l="l" r="r" t="t"/>
            <a:pathLst>
              <a:path extrusionOk="0" h="1632" w="3360">
                <a:moveTo>
                  <a:pt x="0" y="1632"/>
                </a:moveTo>
                <a:lnTo>
                  <a:pt x="3360" y="0"/>
                </a:lnTo>
                <a:lnTo>
                  <a:pt x="144" y="1632"/>
                </a:lnTo>
                <a:lnTo>
                  <a:pt x="0" y="1632"/>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4" name="Google Shape;54;p8"/>
          <p:cNvSpPr/>
          <p:nvPr/>
        </p:nvSpPr>
        <p:spPr>
          <a:xfrm>
            <a:off x="366824" y="2438400"/>
            <a:ext cx="5638800" cy="1828800"/>
          </a:xfrm>
          <a:custGeom>
            <a:rect b="b" l="l" r="r" t="t"/>
            <a:pathLst>
              <a:path extrusionOk="0" h="1152" w="3552">
                <a:moveTo>
                  <a:pt x="0" y="0"/>
                </a:moveTo>
                <a:lnTo>
                  <a:pt x="3504" y="1152"/>
                </a:lnTo>
                <a:lnTo>
                  <a:pt x="0" y="384"/>
                </a:lnTo>
                <a:lnTo>
                  <a:pt x="0"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5" name="Google Shape;55;p8"/>
          <p:cNvSpPr/>
          <p:nvPr/>
        </p:nvSpPr>
        <p:spPr>
          <a:xfrm>
            <a:off x="366824" y="2133600"/>
            <a:ext cx="5638800" cy="2133600"/>
          </a:xfrm>
          <a:custGeom>
            <a:rect b="b" l="l" r="r" t="t"/>
            <a:pathLst>
              <a:path extrusionOk="0" h="1344" w="3552">
                <a:moveTo>
                  <a:pt x="0" y="0"/>
                </a:moveTo>
                <a:lnTo>
                  <a:pt x="3552" y="1344"/>
                </a:lnTo>
                <a:lnTo>
                  <a:pt x="0" y="48"/>
                </a:lnTo>
                <a:lnTo>
                  <a:pt x="0"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6" name="Google Shape;56;p8"/>
          <p:cNvSpPr/>
          <p:nvPr/>
        </p:nvSpPr>
        <p:spPr>
          <a:xfrm>
            <a:off x="4572000" y="4267200"/>
            <a:ext cx="1371600" cy="2590800"/>
          </a:xfrm>
          <a:custGeom>
            <a:rect b="b" l="l" r="r" t="t"/>
            <a:pathLst>
              <a:path extrusionOk="0" h="1632" w="864">
                <a:moveTo>
                  <a:pt x="0" y="1632"/>
                </a:moveTo>
                <a:lnTo>
                  <a:pt x="96" y="1632"/>
                </a:lnTo>
                <a:lnTo>
                  <a:pt x="864" y="0"/>
                </a:lnTo>
                <a:lnTo>
                  <a:pt x="0" y="1632"/>
                </a:lnTo>
                <a:close/>
              </a:path>
            </a:pathLst>
          </a:custGeom>
          <a:solidFill>
            <a:srgbClr val="566885">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7" name="Google Shape;57;p8"/>
          <p:cNvSpPr txBox="1"/>
          <p:nvPr>
            <p:ph idx="1" type="body"/>
          </p:nvPr>
        </p:nvSpPr>
        <p:spPr>
          <a:xfrm>
            <a:off x="706902" y="1351672"/>
            <a:ext cx="5718048" cy="977486"/>
          </a:xfrm>
          <a:prstGeom prst="rect">
            <a:avLst/>
          </a:prstGeom>
          <a:noFill/>
          <a:ln>
            <a:noFill/>
          </a:ln>
        </p:spPr>
        <p:txBody>
          <a:bodyPr anchorCtr="0" anchor="t" bIns="0" lIns="82275" spcFirstLastPara="1" rIns="91425" wrap="square" tIns="45700">
            <a:normAutofit/>
          </a:bodyPr>
          <a:lstStyle>
            <a:lvl1pPr indent="-228600" lvl="0" marL="457200" algn="l">
              <a:spcBef>
                <a:spcPts val="700"/>
              </a:spcBef>
              <a:spcAft>
                <a:spcPts val="0"/>
              </a:spcAft>
              <a:buSzPts val="1900"/>
              <a:buNone/>
              <a:defRPr sz="2000">
                <a:solidFill>
                  <a:schemeClr val="lt1"/>
                </a:solidFill>
              </a:defRPr>
            </a:lvl1pPr>
            <a:lvl2pPr indent="-228600" lvl="1" marL="914400" algn="l">
              <a:spcBef>
                <a:spcPts val="360"/>
              </a:spcBef>
              <a:spcAft>
                <a:spcPts val="0"/>
              </a:spcAft>
              <a:buSzPts val="1620"/>
              <a:buNone/>
              <a:defRPr sz="1800">
                <a:solidFill>
                  <a:schemeClr val="lt1"/>
                </a:solidFill>
              </a:defRPr>
            </a:lvl2pPr>
            <a:lvl3pPr indent="-228600" lvl="2" marL="1371600" algn="l">
              <a:spcBef>
                <a:spcPts val="320"/>
              </a:spcBef>
              <a:spcAft>
                <a:spcPts val="0"/>
              </a:spcAft>
              <a:buSzPts val="160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8" name="Google Shape;58;p8"/>
          <p:cNvSpPr txBox="1"/>
          <p:nvPr>
            <p:ph idx="10" type="dt"/>
          </p:nvPr>
        </p:nvSpPr>
        <p:spPr>
          <a:xfrm>
            <a:off x="64770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914400" y="6416675"/>
            <a:ext cx="5562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hu-HU"/>
              <a:t>‹#›</a:t>
            </a:fld>
            <a:endParaRPr/>
          </a:p>
        </p:txBody>
      </p:sp>
      <p:sp>
        <p:nvSpPr>
          <p:cNvPr id="61" name="Google Shape;61;p8"/>
          <p:cNvSpPr/>
          <p:nvPr/>
        </p:nvSpPr>
        <p:spPr>
          <a:xfrm>
            <a:off x="363160" y="402264"/>
            <a:ext cx="8503920" cy="886265"/>
          </a:xfrm>
          <a:prstGeom prst="rect">
            <a:avLst/>
          </a:prstGeom>
          <a:solidFill>
            <a:srgbClr val="56688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62" name="Google Shape;62;p8"/>
          <p:cNvSpPr txBox="1"/>
          <p:nvPr>
            <p:ph type="title"/>
          </p:nvPr>
        </p:nvSpPr>
        <p:spPr>
          <a:xfrm>
            <a:off x="706902" y="512064"/>
            <a:ext cx="8156448" cy="777240"/>
          </a:xfrm>
          <a:prstGeom prst="rect">
            <a:avLst/>
          </a:prstGeom>
          <a:noFill/>
          <a:ln>
            <a:noFill/>
          </a:ln>
        </p:spPr>
        <p:txBody>
          <a:bodyPr anchorCtr="0" anchor="t" bIns="45700" lIns="91425" spcFirstLastPara="1" rIns="91425" wrap="square" tIns="64000">
            <a:noAutofit/>
          </a:bodyPr>
          <a:lstStyle>
            <a:lvl1pPr lvl="0" algn="l">
              <a:spcBef>
                <a:spcPts val="0"/>
              </a:spcBef>
              <a:spcAft>
                <a:spcPts val="0"/>
              </a:spcAft>
              <a:buClr>
                <a:srgbClr val="C1EDFF"/>
              </a:buClr>
              <a:buSzPts val="3800"/>
              <a:buFont typeface="Consolas"/>
              <a:buNone/>
              <a:defRPr b="0" sz="3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8"/>
          <p:cNvSpPr/>
          <p:nvPr/>
        </p:nvSpPr>
        <p:spPr>
          <a:xfrm flipH="1">
            <a:off x="371538" y="680477"/>
            <a:ext cx="27432"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64" name="Google Shape;64;p8"/>
          <p:cNvSpPr/>
          <p:nvPr/>
        </p:nvSpPr>
        <p:spPr>
          <a:xfrm flipH="1">
            <a:off x="411109" y="680477"/>
            <a:ext cx="27432"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65" name="Google Shape;65;p8"/>
          <p:cNvSpPr/>
          <p:nvPr/>
        </p:nvSpPr>
        <p:spPr>
          <a:xfrm flipH="1">
            <a:off x="448450" y="680477"/>
            <a:ext cx="9144"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66" name="Google Shape;66;p8"/>
          <p:cNvSpPr/>
          <p:nvPr/>
        </p:nvSpPr>
        <p:spPr>
          <a:xfrm flipH="1">
            <a:off x="476702" y="680477"/>
            <a:ext cx="9144"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67" name="Google Shape;67;p8"/>
          <p:cNvSpPr/>
          <p:nvPr/>
        </p:nvSpPr>
        <p:spPr>
          <a:xfrm>
            <a:off x="500478" y="680477"/>
            <a:ext cx="36576"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artalomrész" showMasterSp="0" type="twoObj">
  <p:cSld name="TWO_OBJECTS">
    <p:spTree>
      <p:nvGrpSpPr>
        <p:cNvPr id="68" name="Shape 68"/>
        <p:cNvGrpSpPr/>
        <p:nvPr/>
      </p:nvGrpSpPr>
      <p:grpSpPr>
        <a:xfrm>
          <a:off x="0" y="0"/>
          <a:ext cx="0" cy="0"/>
          <a:chOff x="0" y="0"/>
          <a:chExt cx="0" cy="0"/>
        </a:xfrm>
      </p:grpSpPr>
      <p:sp>
        <p:nvSpPr>
          <p:cNvPr id="69" name="Google Shape;69;p9"/>
          <p:cNvSpPr txBox="1"/>
          <p:nvPr>
            <p:ph type="title"/>
          </p:nvPr>
        </p:nvSpPr>
        <p:spPr>
          <a:xfrm>
            <a:off x="457200" y="512064"/>
            <a:ext cx="8229600" cy="914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C1ED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9"/>
          <p:cNvSpPr txBox="1"/>
          <p:nvPr>
            <p:ph idx="1" type="body"/>
          </p:nvPr>
        </p:nvSpPr>
        <p:spPr>
          <a:xfrm>
            <a:off x="464344" y="1770501"/>
            <a:ext cx="4038600" cy="4525963"/>
          </a:xfrm>
          <a:prstGeom prst="rect">
            <a:avLst/>
          </a:prstGeom>
          <a:noFill/>
          <a:ln>
            <a:noFill/>
          </a:ln>
        </p:spPr>
        <p:txBody>
          <a:bodyPr anchorCtr="0" anchor="t" bIns="45700" lIns="91425" spcFirstLastPara="1" rIns="91425" wrap="square" tIns="45700">
            <a:normAutofit/>
          </a:bodyPr>
          <a:lstStyle>
            <a:lvl1pPr indent="-397510" lvl="0" marL="457200" algn="l">
              <a:spcBef>
                <a:spcPts val="700"/>
              </a:spcBef>
              <a:spcAft>
                <a:spcPts val="0"/>
              </a:spcAft>
              <a:buSzPts val="2660"/>
              <a:buChar char="▪"/>
              <a:defRPr sz="2800"/>
            </a:lvl1pPr>
            <a:lvl2pPr indent="-365760" lvl="1" marL="914400" algn="l">
              <a:spcBef>
                <a:spcPts val="480"/>
              </a:spcBef>
              <a:spcAft>
                <a:spcPts val="0"/>
              </a:spcAft>
              <a:buSzPts val="216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9"/>
          <p:cNvSpPr txBox="1"/>
          <p:nvPr>
            <p:ph idx="2" type="body"/>
          </p:nvPr>
        </p:nvSpPr>
        <p:spPr>
          <a:xfrm>
            <a:off x="4655344" y="1770501"/>
            <a:ext cx="4038600" cy="4525963"/>
          </a:xfrm>
          <a:prstGeom prst="rect">
            <a:avLst/>
          </a:prstGeom>
          <a:noFill/>
          <a:ln>
            <a:noFill/>
          </a:ln>
        </p:spPr>
        <p:txBody>
          <a:bodyPr anchorCtr="0" anchor="t" bIns="45700" lIns="91425" spcFirstLastPara="1" rIns="91425" wrap="square" tIns="45700">
            <a:normAutofit/>
          </a:bodyPr>
          <a:lstStyle>
            <a:lvl1pPr indent="-397510" lvl="0" marL="457200" algn="l">
              <a:spcBef>
                <a:spcPts val="700"/>
              </a:spcBef>
              <a:spcAft>
                <a:spcPts val="0"/>
              </a:spcAft>
              <a:buSzPts val="2660"/>
              <a:buChar char="▪"/>
              <a:defRPr sz="2800"/>
            </a:lvl1pPr>
            <a:lvl2pPr indent="-365760" lvl="1" marL="914400" algn="l">
              <a:spcBef>
                <a:spcPts val="480"/>
              </a:spcBef>
              <a:spcAft>
                <a:spcPts val="0"/>
              </a:spcAft>
              <a:buSzPts val="216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2" name="Google Shape;72;p9"/>
          <p:cNvSpPr txBox="1"/>
          <p:nvPr>
            <p:ph idx="10" type="dt"/>
          </p:nvPr>
        </p:nvSpPr>
        <p:spPr>
          <a:xfrm>
            <a:off x="64770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1" type="ftr"/>
          </p:nvPr>
        </p:nvSpPr>
        <p:spPr>
          <a:xfrm>
            <a:off x="914400" y="6416675"/>
            <a:ext cx="5562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sszehasonlítás" showMasterSp="0" type="twoTxTwoObj">
  <p:cSld name="TWO_OBJECTS_WITH_TEXT">
    <p:spTree>
      <p:nvGrpSpPr>
        <p:cNvPr id="75" name="Shape 75"/>
        <p:cNvGrpSpPr/>
        <p:nvPr/>
      </p:nvGrpSpPr>
      <p:grpSpPr>
        <a:xfrm>
          <a:off x="0" y="0"/>
          <a:ext cx="0" cy="0"/>
          <a:chOff x="0" y="0"/>
          <a:chExt cx="0" cy="0"/>
        </a:xfrm>
      </p:grpSpPr>
      <p:sp>
        <p:nvSpPr>
          <p:cNvPr id="76" name="Google Shape;76;p10"/>
          <p:cNvSpPr/>
          <p:nvPr/>
        </p:nvSpPr>
        <p:spPr>
          <a:xfrm>
            <a:off x="0" y="402265"/>
            <a:ext cx="8867080" cy="886265"/>
          </a:xfrm>
          <a:prstGeom prst="rect">
            <a:avLst/>
          </a:prstGeom>
          <a:solidFill>
            <a:srgbClr val="56688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77" name="Google Shape;77;p10"/>
          <p:cNvSpPr txBox="1"/>
          <p:nvPr>
            <p:ph type="title"/>
          </p:nvPr>
        </p:nvSpPr>
        <p:spPr>
          <a:xfrm>
            <a:off x="504824" y="512064"/>
            <a:ext cx="7772400" cy="914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C1EDFF"/>
              </a:buClr>
              <a:buSzPts val="4000"/>
              <a:buFont typeface="Consola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0"/>
          <p:cNvSpPr txBox="1"/>
          <p:nvPr>
            <p:ph idx="1" type="body"/>
          </p:nvPr>
        </p:nvSpPr>
        <p:spPr>
          <a:xfrm>
            <a:off x="457200" y="1809750"/>
            <a:ext cx="4040188"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700"/>
              </a:spcBef>
              <a:spcAft>
                <a:spcPts val="0"/>
              </a:spcAft>
              <a:buSzPts val="2280"/>
              <a:buNone/>
              <a:defRPr b="1" sz="2400">
                <a:solidFill>
                  <a:schemeClr val="accent2"/>
                </a:solidFill>
              </a:defRPr>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9" name="Google Shape;79;p10"/>
          <p:cNvSpPr txBox="1"/>
          <p:nvPr>
            <p:ph idx="2" type="body"/>
          </p:nvPr>
        </p:nvSpPr>
        <p:spPr>
          <a:xfrm>
            <a:off x="4645025" y="1809750"/>
            <a:ext cx="4041775"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700"/>
              </a:spcBef>
              <a:spcAft>
                <a:spcPts val="0"/>
              </a:spcAft>
              <a:buSzPts val="2280"/>
              <a:buNone/>
              <a:defRPr b="1" sz="2400">
                <a:solidFill>
                  <a:schemeClr val="accent2"/>
                </a:solidFill>
              </a:defRPr>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0" name="Google Shape;80;p10"/>
          <p:cNvSpPr txBox="1"/>
          <p:nvPr>
            <p:ph idx="3" type="body"/>
          </p:nvPr>
        </p:nvSpPr>
        <p:spPr>
          <a:xfrm>
            <a:off x="457200" y="2459037"/>
            <a:ext cx="4040188" cy="3959352"/>
          </a:xfrm>
          <a:prstGeom prst="rect">
            <a:avLst/>
          </a:prstGeom>
          <a:noFill/>
          <a:ln>
            <a:noFill/>
          </a:ln>
        </p:spPr>
        <p:txBody>
          <a:bodyPr anchorCtr="0" anchor="t" bIns="45700" lIns="91425" spcFirstLastPara="1" rIns="91425" wrap="square" tIns="45700">
            <a:normAutofit/>
          </a:bodyPr>
          <a:lstStyle>
            <a:lvl1pPr indent="-373380" lvl="0" marL="457200" algn="l">
              <a:spcBef>
                <a:spcPts val="700"/>
              </a:spcBef>
              <a:spcAft>
                <a:spcPts val="0"/>
              </a:spcAft>
              <a:buSzPts val="2280"/>
              <a:buChar char="▪"/>
              <a:defRPr sz="2400"/>
            </a:lvl1pPr>
            <a:lvl2pPr indent="-342900" lvl="1" marL="914400" algn="l">
              <a:spcBef>
                <a:spcPts val="400"/>
              </a:spcBef>
              <a:spcAft>
                <a:spcPts val="0"/>
              </a:spcAft>
              <a:buSzPts val="18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1" name="Google Shape;81;p10"/>
          <p:cNvSpPr txBox="1"/>
          <p:nvPr>
            <p:ph idx="4" type="body"/>
          </p:nvPr>
        </p:nvSpPr>
        <p:spPr>
          <a:xfrm>
            <a:off x="4645025" y="2459037"/>
            <a:ext cx="4041775" cy="3959352"/>
          </a:xfrm>
          <a:prstGeom prst="rect">
            <a:avLst/>
          </a:prstGeom>
          <a:noFill/>
          <a:ln>
            <a:noFill/>
          </a:ln>
        </p:spPr>
        <p:txBody>
          <a:bodyPr anchorCtr="0" anchor="t" bIns="45700" lIns="91425" spcFirstLastPara="1" rIns="91425" wrap="square" tIns="45700">
            <a:normAutofit/>
          </a:bodyPr>
          <a:lstStyle>
            <a:lvl1pPr indent="-373380" lvl="0" marL="457200" algn="l">
              <a:spcBef>
                <a:spcPts val="700"/>
              </a:spcBef>
              <a:spcAft>
                <a:spcPts val="0"/>
              </a:spcAft>
              <a:buSzPts val="2280"/>
              <a:buChar char="▪"/>
              <a:defRPr sz="2400"/>
            </a:lvl1pPr>
            <a:lvl2pPr indent="-342900" lvl="1" marL="914400" algn="l">
              <a:spcBef>
                <a:spcPts val="400"/>
              </a:spcBef>
              <a:spcAft>
                <a:spcPts val="0"/>
              </a:spcAft>
              <a:buSzPts val="18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2" name="Google Shape;82;p10"/>
          <p:cNvSpPr txBox="1"/>
          <p:nvPr>
            <p:ph idx="10" type="dt"/>
          </p:nvPr>
        </p:nvSpPr>
        <p:spPr>
          <a:xfrm>
            <a:off x="64770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1" type="ftr"/>
          </p:nvPr>
        </p:nvSpPr>
        <p:spPr>
          <a:xfrm>
            <a:off x="914400" y="6416675"/>
            <a:ext cx="5562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0"/>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hu-HU"/>
              <a:t>‹#›</a:t>
            </a:fld>
            <a:endParaRPr/>
          </a:p>
        </p:txBody>
      </p:sp>
      <p:sp>
        <p:nvSpPr>
          <p:cNvPr id="85" name="Google Shape;85;p10"/>
          <p:cNvSpPr/>
          <p:nvPr/>
        </p:nvSpPr>
        <p:spPr>
          <a:xfrm>
            <a:off x="87790" y="680477"/>
            <a:ext cx="45720"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86" name="Google Shape;86;p10"/>
          <p:cNvSpPr/>
          <p:nvPr/>
        </p:nvSpPr>
        <p:spPr>
          <a:xfrm>
            <a:off x="47305" y="680477"/>
            <a:ext cx="27432"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87" name="Google Shape;87;p10"/>
          <p:cNvSpPr/>
          <p:nvPr/>
        </p:nvSpPr>
        <p:spPr>
          <a:xfrm>
            <a:off x="28252" y="680477"/>
            <a:ext cx="9144"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88" name="Google Shape;88;p10"/>
          <p:cNvSpPr/>
          <p:nvPr/>
        </p:nvSpPr>
        <p:spPr>
          <a:xfrm>
            <a:off x="0" y="680477"/>
            <a:ext cx="9144"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89" name="Google Shape;89;p10"/>
          <p:cNvSpPr/>
          <p:nvPr/>
        </p:nvSpPr>
        <p:spPr>
          <a:xfrm flipH="1">
            <a:off x="149770" y="680477"/>
            <a:ext cx="27432"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90" name="Google Shape;90;p10"/>
          <p:cNvSpPr/>
          <p:nvPr/>
        </p:nvSpPr>
        <p:spPr>
          <a:xfrm flipH="1">
            <a:off x="189341" y="680477"/>
            <a:ext cx="27432"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91" name="Google Shape;91;p10"/>
          <p:cNvSpPr/>
          <p:nvPr/>
        </p:nvSpPr>
        <p:spPr>
          <a:xfrm flipH="1">
            <a:off x="226682" y="680477"/>
            <a:ext cx="9144"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92" name="Google Shape;92;p10"/>
          <p:cNvSpPr/>
          <p:nvPr/>
        </p:nvSpPr>
        <p:spPr>
          <a:xfrm flipH="1">
            <a:off x="254934" y="680477"/>
            <a:ext cx="9144"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93" name="Google Shape;93;p10"/>
          <p:cNvSpPr/>
          <p:nvPr/>
        </p:nvSpPr>
        <p:spPr>
          <a:xfrm>
            <a:off x="278710" y="680477"/>
            <a:ext cx="36576"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type="titleOnly">
  <p:cSld name="TITLE_ONLY">
    <p:spTree>
      <p:nvGrpSpPr>
        <p:cNvPr id="94" name="Shape 94"/>
        <p:cNvGrpSpPr/>
        <p:nvPr/>
      </p:nvGrpSpPr>
      <p:grpSpPr>
        <a:xfrm>
          <a:off x="0" y="0"/>
          <a:ext cx="0" cy="0"/>
          <a:chOff x="0" y="0"/>
          <a:chExt cx="0" cy="0"/>
        </a:xfrm>
      </p:grpSpPr>
      <p:sp>
        <p:nvSpPr>
          <p:cNvPr id="95" name="Google Shape;95;p11"/>
          <p:cNvSpPr txBox="1"/>
          <p:nvPr>
            <p:ph type="title"/>
          </p:nvPr>
        </p:nvSpPr>
        <p:spPr>
          <a:xfrm>
            <a:off x="914400" y="512064"/>
            <a:ext cx="7772400" cy="914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C1EDFF"/>
              </a:buClr>
              <a:buSzPts val="4000"/>
              <a:buFont typeface="Consolas"/>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1"/>
          <p:cNvSpPr txBox="1"/>
          <p:nvPr>
            <p:ph idx="10" type="dt"/>
          </p:nvPr>
        </p:nvSpPr>
        <p:spPr>
          <a:xfrm>
            <a:off x="64770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1"/>
          <p:cNvSpPr txBox="1"/>
          <p:nvPr>
            <p:ph idx="11" type="ftr"/>
          </p:nvPr>
        </p:nvSpPr>
        <p:spPr>
          <a:xfrm>
            <a:off x="914400" y="6416675"/>
            <a:ext cx="5562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1"/>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res" showMasterSp="0" type="blank">
  <p:cSld name="BLANK">
    <p:spTree>
      <p:nvGrpSpPr>
        <p:cNvPr id="99" name="Shape 99"/>
        <p:cNvGrpSpPr/>
        <p:nvPr/>
      </p:nvGrpSpPr>
      <p:grpSpPr>
        <a:xfrm>
          <a:off x="0" y="0"/>
          <a:ext cx="0" cy="0"/>
          <a:chOff x="0" y="0"/>
          <a:chExt cx="0" cy="0"/>
        </a:xfrm>
      </p:grpSpPr>
      <p:sp>
        <p:nvSpPr>
          <p:cNvPr id="100" name="Google Shape;100;p12"/>
          <p:cNvSpPr txBox="1"/>
          <p:nvPr>
            <p:ph idx="10" type="dt"/>
          </p:nvPr>
        </p:nvSpPr>
        <p:spPr>
          <a:xfrm>
            <a:off x="64770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1" type="ftr"/>
          </p:nvPr>
        </p:nvSpPr>
        <p:spPr>
          <a:xfrm>
            <a:off x="914400" y="6416675"/>
            <a:ext cx="5562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talomrész képaláírással" type="objTx">
  <p:cSld name="OBJECT_WITH_CAPTION_TEXT">
    <p:spTree>
      <p:nvGrpSpPr>
        <p:cNvPr id="103" name="Shape 103"/>
        <p:cNvGrpSpPr/>
        <p:nvPr/>
      </p:nvGrpSpPr>
      <p:grpSpPr>
        <a:xfrm>
          <a:off x="0" y="0"/>
          <a:ext cx="0" cy="0"/>
          <a:chOff x="0" y="0"/>
          <a:chExt cx="0" cy="0"/>
        </a:xfrm>
      </p:grpSpPr>
      <p:sp>
        <p:nvSpPr>
          <p:cNvPr id="104" name="Google Shape;104;p13"/>
          <p:cNvSpPr txBox="1"/>
          <p:nvPr>
            <p:ph type="title"/>
          </p:nvPr>
        </p:nvSpPr>
        <p:spPr>
          <a:xfrm>
            <a:off x="685800" y="273050"/>
            <a:ext cx="8229600" cy="11620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C1EDFF"/>
              </a:buClr>
              <a:buSzPts val="3600"/>
              <a:buFont typeface="Consolas"/>
              <a:buNone/>
              <a:defRPr b="0"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3"/>
          <p:cNvSpPr txBox="1"/>
          <p:nvPr>
            <p:ph idx="1" type="body"/>
          </p:nvPr>
        </p:nvSpPr>
        <p:spPr>
          <a:xfrm>
            <a:off x="685800" y="1435100"/>
            <a:ext cx="2514600" cy="4572000"/>
          </a:xfrm>
          <a:prstGeom prst="rect">
            <a:avLst/>
          </a:prstGeom>
          <a:noFill/>
          <a:ln>
            <a:noFill/>
          </a:ln>
        </p:spPr>
        <p:txBody>
          <a:bodyPr anchorCtr="0" anchor="t" bIns="45700" lIns="91425" spcFirstLastPara="1" rIns="91425" wrap="square" tIns="45700">
            <a:normAutofit/>
          </a:bodyPr>
          <a:lstStyle>
            <a:lvl1pPr indent="-228600" lvl="0" marL="457200" algn="l">
              <a:spcBef>
                <a:spcPts val="700"/>
              </a:spcBef>
              <a:spcAft>
                <a:spcPts val="0"/>
              </a:spcAft>
              <a:buSzPts val="1710"/>
              <a:buNone/>
              <a:defRPr sz="1800"/>
            </a:lvl1pPr>
            <a:lvl2pPr indent="-228600" lvl="1" marL="914400" algn="l">
              <a:spcBef>
                <a:spcPts val="240"/>
              </a:spcBef>
              <a:spcAft>
                <a:spcPts val="0"/>
              </a:spcAft>
              <a:buSzPts val="108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6" name="Google Shape;106;p13"/>
          <p:cNvSpPr txBox="1"/>
          <p:nvPr>
            <p:ph idx="2" type="body"/>
          </p:nvPr>
        </p:nvSpPr>
        <p:spPr>
          <a:xfrm>
            <a:off x="3429000" y="1435100"/>
            <a:ext cx="5486400" cy="4572000"/>
          </a:xfrm>
          <a:prstGeom prst="rect">
            <a:avLst/>
          </a:prstGeom>
          <a:noFill/>
          <a:ln>
            <a:noFill/>
          </a:ln>
        </p:spPr>
        <p:txBody>
          <a:bodyPr anchorCtr="0" anchor="t" bIns="45700" lIns="91425" spcFirstLastPara="1" rIns="91425" wrap="square" tIns="45700">
            <a:normAutofit/>
          </a:bodyPr>
          <a:lstStyle>
            <a:lvl1pPr indent="-421640" lvl="0" marL="457200" algn="l">
              <a:spcBef>
                <a:spcPts val="700"/>
              </a:spcBef>
              <a:spcAft>
                <a:spcPts val="0"/>
              </a:spcAft>
              <a:buSzPts val="3040"/>
              <a:buChar char="▪"/>
              <a:defRPr sz="3200"/>
            </a:lvl1pPr>
            <a:lvl2pPr indent="-388619" lvl="1" marL="914400" algn="l">
              <a:spcBef>
                <a:spcPts val="560"/>
              </a:spcBef>
              <a:spcAft>
                <a:spcPts val="0"/>
              </a:spcAft>
              <a:buSzPts val="252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13"/>
          <p:cNvSpPr txBox="1"/>
          <p:nvPr>
            <p:ph idx="10" type="dt"/>
          </p:nvPr>
        </p:nvSpPr>
        <p:spPr>
          <a:xfrm>
            <a:off x="64770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3"/>
          <p:cNvSpPr txBox="1"/>
          <p:nvPr>
            <p:ph idx="11" type="ftr"/>
          </p:nvPr>
        </p:nvSpPr>
        <p:spPr>
          <a:xfrm>
            <a:off x="914400" y="6416675"/>
            <a:ext cx="5562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ép képaláírással" type="picTx">
  <p:cSld name="PICTURE_WITH_CAPTION_TEXT">
    <p:spTree>
      <p:nvGrpSpPr>
        <p:cNvPr id="110" name="Shape 110"/>
        <p:cNvGrpSpPr/>
        <p:nvPr/>
      </p:nvGrpSpPr>
      <p:grpSpPr>
        <a:xfrm>
          <a:off x="0" y="0"/>
          <a:ext cx="0" cy="0"/>
          <a:chOff x="0" y="0"/>
          <a:chExt cx="0" cy="0"/>
        </a:xfrm>
      </p:grpSpPr>
      <p:sp>
        <p:nvSpPr>
          <p:cNvPr id="111" name="Google Shape;111;p14"/>
          <p:cNvSpPr/>
          <p:nvPr/>
        </p:nvSpPr>
        <p:spPr>
          <a:xfrm>
            <a:off x="368032" y="0"/>
            <a:ext cx="8778240" cy="1878037"/>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cxnSp>
        <p:nvCxnSpPr>
          <p:cNvPr id="112" name="Google Shape;112;p14"/>
          <p:cNvCxnSpPr/>
          <p:nvPr/>
        </p:nvCxnSpPr>
        <p:spPr>
          <a:xfrm>
            <a:off x="363195" y="1885028"/>
            <a:ext cx="8782622" cy="0"/>
          </a:xfrm>
          <a:prstGeom prst="straightConnector1">
            <a:avLst/>
          </a:prstGeom>
          <a:noFill/>
          <a:ln cap="flat" cmpd="sng" w="19050">
            <a:solidFill>
              <a:srgbClr val="FFFFFF"/>
            </a:solidFill>
            <a:prstDash val="solid"/>
            <a:miter lim="800000"/>
            <a:headEnd len="sm" w="sm" type="none"/>
            <a:tailEnd len="sm" w="sm" type="none"/>
          </a:ln>
        </p:spPr>
      </p:cxnSp>
      <p:grpSp>
        <p:nvGrpSpPr>
          <p:cNvPr id="113" name="Google Shape;113;p14"/>
          <p:cNvGrpSpPr/>
          <p:nvPr/>
        </p:nvGrpSpPr>
        <p:grpSpPr>
          <a:xfrm rot="5400000">
            <a:off x="8514581" y="1219200"/>
            <a:ext cx="132763" cy="128466"/>
            <a:chOff x="6668087" y="1297746"/>
            <a:chExt cx="161840" cy="156602"/>
          </a:xfrm>
        </p:grpSpPr>
        <p:cxnSp>
          <p:nvCxnSpPr>
            <p:cNvPr id="114" name="Google Shape;114;p14"/>
            <p:cNvCxnSpPr/>
            <p:nvPr/>
          </p:nvCxnSpPr>
          <p:spPr>
            <a:xfrm rot="-5400000">
              <a:off x="6664064" y="1301769"/>
              <a:ext cx="88509" cy="80463"/>
            </a:xfrm>
            <a:prstGeom prst="straightConnector1">
              <a:avLst/>
            </a:prstGeom>
            <a:noFill/>
            <a:ln cap="rnd" cmpd="sng" w="25400">
              <a:solidFill>
                <a:srgbClr val="FFFFFF"/>
              </a:solidFill>
              <a:prstDash val="solid"/>
              <a:round/>
              <a:headEnd len="sm" w="sm" type="none"/>
              <a:tailEnd len="sm" w="sm" type="none"/>
            </a:ln>
          </p:spPr>
        </p:cxnSp>
        <p:cxnSp>
          <p:nvCxnSpPr>
            <p:cNvPr id="115" name="Google Shape;115;p14"/>
            <p:cNvCxnSpPr/>
            <p:nvPr/>
          </p:nvCxnSpPr>
          <p:spPr>
            <a:xfrm flipH="1" rot="5400000">
              <a:off x="6685888" y="1391257"/>
              <a:ext cx="125755" cy="427"/>
            </a:xfrm>
            <a:prstGeom prst="straightConnector1">
              <a:avLst/>
            </a:prstGeom>
            <a:noFill/>
            <a:ln cap="rnd" cmpd="sng" w="25400">
              <a:solidFill>
                <a:srgbClr val="FFFFFF"/>
              </a:solidFill>
              <a:prstDash val="solid"/>
              <a:round/>
              <a:headEnd len="sm" w="sm" type="none"/>
              <a:tailEnd len="sm" w="sm" type="none"/>
            </a:ln>
          </p:spPr>
        </p:cxnSp>
        <p:cxnSp>
          <p:nvCxnSpPr>
            <p:cNvPr id="116" name="Google Shape;116;p14"/>
            <p:cNvCxnSpPr/>
            <p:nvPr/>
          </p:nvCxnSpPr>
          <p:spPr>
            <a:xfrm flipH="1" rot="5400000">
              <a:off x="6744524" y="1300853"/>
              <a:ext cx="88509" cy="82296"/>
            </a:xfrm>
            <a:prstGeom prst="straightConnector1">
              <a:avLst/>
            </a:prstGeom>
            <a:noFill/>
            <a:ln cap="rnd" cmpd="sng" w="25400">
              <a:solidFill>
                <a:srgbClr val="FFFFFF"/>
              </a:solidFill>
              <a:prstDash val="solid"/>
              <a:round/>
              <a:headEnd len="sm" w="sm" type="none"/>
              <a:tailEnd len="sm" w="sm" type="none"/>
            </a:ln>
          </p:spPr>
        </p:cxnSp>
      </p:grpSp>
      <p:sp>
        <p:nvSpPr>
          <p:cNvPr id="117" name="Google Shape;117;p14"/>
          <p:cNvSpPr txBox="1"/>
          <p:nvPr>
            <p:ph type="title"/>
          </p:nvPr>
        </p:nvSpPr>
        <p:spPr>
          <a:xfrm>
            <a:off x="914400" y="441251"/>
            <a:ext cx="6858000" cy="701749"/>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C1EDFF"/>
              </a:buClr>
              <a:buSzPts val="2100"/>
              <a:buFont typeface="Consolas"/>
              <a:buNone/>
              <a:defRPr b="0" sz="2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4"/>
          <p:cNvSpPr/>
          <p:nvPr>
            <p:ph idx="2" type="pic"/>
          </p:nvPr>
        </p:nvSpPr>
        <p:spPr>
          <a:xfrm>
            <a:off x="368032" y="1893781"/>
            <a:ext cx="8778240" cy="4960144"/>
          </a:xfrm>
          <a:prstGeom prst="rect">
            <a:avLst/>
          </a:prstGeom>
          <a:solidFill>
            <a:schemeClr val="dk2"/>
          </a:solidFill>
          <a:ln>
            <a:noFill/>
          </a:ln>
        </p:spPr>
      </p:sp>
      <p:sp>
        <p:nvSpPr>
          <p:cNvPr id="119" name="Google Shape;119;p14"/>
          <p:cNvSpPr txBox="1"/>
          <p:nvPr>
            <p:ph idx="1" type="body"/>
          </p:nvPr>
        </p:nvSpPr>
        <p:spPr>
          <a:xfrm>
            <a:off x="914400" y="1150144"/>
            <a:ext cx="6858000" cy="685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330"/>
              <a:buNone/>
              <a:defRPr sz="1400">
                <a:solidFill>
                  <a:srgbClr val="FFFFFF"/>
                </a:solidFill>
              </a:defRPr>
            </a:lvl1pPr>
            <a:lvl2pPr indent="-297180" lvl="1" marL="914400" algn="l">
              <a:spcBef>
                <a:spcPts val="240"/>
              </a:spcBef>
              <a:spcAft>
                <a:spcPts val="0"/>
              </a:spcAft>
              <a:buSzPts val="1080"/>
              <a:buChar char="🢭"/>
              <a:defRPr sz="1200"/>
            </a:lvl2pPr>
            <a:lvl3pPr indent="-292100" lvl="2" marL="1371600" algn="l">
              <a:spcBef>
                <a:spcPts val="200"/>
              </a:spcBef>
              <a:spcAft>
                <a:spcPts val="0"/>
              </a:spcAft>
              <a:buSzPts val="1000"/>
              <a:buChar char="■"/>
              <a:defRPr sz="1000"/>
            </a:lvl3pPr>
            <a:lvl4pPr indent="-285750" lvl="3" marL="1828800" algn="l">
              <a:spcBef>
                <a:spcPts val="180"/>
              </a:spcBef>
              <a:spcAft>
                <a:spcPts val="0"/>
              </a:spcAft>
              <a:buSzPts val="900"/>
              <a:buChar char="🢝"/>
              <a:defRPr sz="900"/>
            </a:lvl4pPr>
            <a:lvl5pPr indent="-285750" lvl="4" marL="2286000" algn="l">
              <a:spcBef>
                <a:spcPts val="180"/>
              </a:spcBef>
              <a:spcAft>
                <a:spcPts val="0"/>
              </a:spcAft>
              <a:buSzPts val="900"/>
              <a:buChar char="●"/>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grpSp>
        <p:nvGrpSpPr>
          <p:cNvPr id="120" name="Google Shape;120;p14"/>
          <p:cNvGrpSpPr/>
          <p:nvPr/>
        </p:nvGrpSpPr>
        <p:grpSpPr>
          <a:xfrm rot="5400000">
            <a:off x="8666981" y="1371600"/>
            <a:ext cx="132763" cy="128466"/>
            <a:chOff x="6668087" y="1297746"/>
            <a:chExt cx="161840" cy="156602"/>
          </a:xfrm>
        </p:grpSpPr>
        <p:cxnSp>
          <p:nvCxnSpPr>
            <p:cNvPr id="121" name="Google Shape;121;p14"/>
            <p:cNvCxnSpPr/>
            <p:nvPr/>
          </p:nvCxnSpPr>
          <p:spPr>
            <a:xfrm rot="-5400000">
              <a:off x="6664064" y="1301769"/>
              <a:ext cx="88509" cy="80463"/>
            </a:xfrm>
            <a:prstGeom prst="straightConnector1">
              <a:avLst/>
            </a:prstGeom>
            <a:noFill/>
            <a:ln cap="rnd" cmpd="sng" w="25400">
              <a:solidFill>
                <a:srgbClr val="FFFFFF"/>
              </a:solidFill>
              <a:prstDash val="solid"/>
              <a:round/>
              <a:headEnd len="sm" w="sm" type="none"/>
              <a:tailEnd len="sm" w="sm" type="none"/>
            </a:ln>
          </p:spPr>
        </p:cxnSp>
        <p:cxnSp>
          <p:nvCxnSpPr>
            <p:cNvPr id="122" name="Google Shape;122;p14"/>
            <p:cNvCxnSpPr/>
            <p:nvPr/>
          </p:nvCxnSpPr>
          <p:spPr>
            <a:xfrm flipH="1" rot="5400000">
              <a:off x="6685888" y="1391257"/>
              <a:ext cx="125755" cy="427"/>
            </a:xfrm>
            <a:prstGeom prst="straightConnector1">
              <a:avLst/>
            </a:prstGeom>
            <a:noFill/>
            <a:ln cap="rnd" cmpd="sng" w="25400">
              <a:solidFill>
                <a:srgbClr val="FFFFFF"/>
              </a:solidFill>
              <a:prstDash val="solid"/>
              <a:round/>
              <a:headEnd len="sm" w="sm" type="none"/>
              <a:tailEnd len="sm" w="sm" type="none"/>
            </a:ln>
          </p:spPr>
        </p:cxnSp>
        <p:cxnSp>
          <p:nvCxnSpPr>
            <p:cNvPr id="123" name="Google Shape;123;p14"/>
            <p:cNvCxnSpPr/>
            <p:nvPr/>
          </p:nvCxnSpPr>
          <p:spPr>
            <a:xfrm flipH="1" rot="5400000">
              <a:off x="6744524" y="1300853"/>
              <a:ext cx="88509" cy="82296"/>
            </a:xfrm>
            <a:prstGeom prst="straightConnector1">
              <a:avLst/>
            </a:prstGeom>
            <a:noFill/>
            <a:ln cap="rnd" cmpd="sng" w="25400">
              <a:solidFill>
                <a:srgbClr val="FFFFFF"/>
              </a:solidFill>
              <a:prstDash val="solid"/>
              <a:round/>
              <a:headEnd len="sm" w="sm" type="none"/>
              <a:tailEnd len="sm" w="sm" type="none"/>
            </a:ln>
          </p:spPr>
        </p:cxnSp>
      </p:grpSp>
      <p:grpSp>
        <p:nvGrpSpPr>
          <p:cNvPr id="124" name="Google Shape;124;p14"/>
          <p:cNvGrpSpPr/>
          <p:nvPr/>
        </p:nvGrpSpPr>
        <p:grpSpPr>
          <a:xfrm rot="5400000">
            <a:off x="8320088" y="1474763"/>
            <a:ext cx="132763" cy="128466"/>
            <a:chOff x="6668087" y="1297746"/>
            <a:chExt cx="161840" cy="156602"/>
          </a:xfrm>
        </p:grpSpPr>
        <p:cxnSp>
          <p:nvCxnSpPr>
            <p:cNvPr id="125" name="Google Shape;125;p14"/>
            <p:cNvCxnSpPr/>
            <p:nvPr/>
          </p:nvCxnSpPr>
          <p:spPr>
            <a:xfrm rot="-5400000">
              <a:off x="6664064" y="1301769"/>
              <a:ext cx="88509" cy="80463"/>
            </a:xfrm>
            <a:prstGeom prst="straightConnector1">
              <a:avLst/>
            </a:prstGeom>
            <a:noFill/>
            <a:ln cap="rnd" cmpd="sng" w="25400">
              <a:solidFill>
                <a:srgbClr val="FFFFFF"/>
              </a:solidFill>
              <a:prstDash val="solid"/>
              <a:round/>
              <a:headEnd len="sm" w="sm" type="none"/>
              <a:tailEnd len="sm" w="sm" type="none"/>
            </a:ln>
          </p:spPr>
        </p:cxnSp>
        <p:cxnSp>
          <p:nvCxnSpPr>
            <p:cNvPr id="126" name="Google Shape;126;p14"/>
            <p:cNvCxnSpPr/>
            <p:nvPr/>
          </p:nvCxnSpPr>
          <p:spPr>
            <a:xfrm flipH="1" rot="5400000">
              <a:off x="6685888" y="1391257"/>
              <a:ext cx="125755" cy="427"/>
            </a:xfrm>
            <a:prstGeom prst="straightConnector1">
              <a:avLst/>
            </a:prstGeom>
            <a:noFill/>
            <a:ln cap="rnd" cmpd="sng" w="25400">
              <a:solidFill>
                <a:srgbClr val="FFFFFF"/>
              </a:solidFill>
              <a:prstDash val="solid"/>
              <a:round/>
              <a:headEnd len="sm" w="sm" type="none"/>
              <a:tailEnd len="sm" w="sm" type="none"/>
            </a:ln>
          </p:spPr>
        </p:cxnSp>
        <p:cxnSp>
          <p:nvCxnSpPr>
            <p:cNvPr id="127" name="Google Shape;127;p14"/>
            <p:cNvCxnSpPr/>
            <p:nvPr/>
          </p:nvCxnSpPr>
          <p:spPr>
            <a:xfrm flipH="1" rot="5400000">
              <a:off x="6744524" y="1300853"/>
              <a:ext cx="88509" cy="82296"/>
            </a:xfrm>
            <a:prstGeom prst="straightConnector1">
              <a:avLst/>
            </a:prstGeom>
            <a:noFill/>
            <a:ln cap="rnd" cmpd="sng" w="25400">
              <a:solidFill>
                <a:srgbClr val="FFFFFF"/>
              </a:solidFill>
              <a:prstDash val="solid"/>
              <a:round/>
              <a:headEnd len="sm" w="sm" type="none"/>
              <a:tailEnd len="sm" w="sm" type="none"/>
            </a:ln>
          </p:spPr>
        </p:cxnSp>
      </p:grpSp>
      <p:sp>
        <p:nvSpPr>
          <p:cNvPr id="128" name="Google Shape;128;p14"/>
          <p:cNvSpPr txBox="1"/>
          <p:nvPr>
            <p:ph idx="10" type="dt"/>
          </p:nvPr>
        </p:nvSpPr>
        <p:spPr>
          <a:xfrm>
            <a:off x="6477000" y="55499"/>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4"/>
          <p:cNvSpPr txBox="1"/>
          <p:nvPr>
            <p:ph idx="11" type="ftr"/>
          </p:nvPr>
        </p:nvSpPr>
        <p:spPr>
          <a:xfrm>
            <a:off x="914400" y="55499"/>
            <a:ext cx="5562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4"/>
          <p:cNvSpPr txBox="1"/>
          <p:nvPr>
            <p:ph idx="12" type="sldNum"/>
          </p:nvPr>
        </p:nvSpPr>
        <p:spPr>
          <a:xfrm>
            <a:off x="8610600" y="55499"/>
            <a:ext cx="457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65000">
              <a:schemeClr val="dk1"/>
            </a:gs>
            <a:gs pos="100000">
              <a:srgbClr val="5676AA"/>
            </a:gs>
          </a:gsLst>
          <a:lin ang="5400000" scaled="0"/>
        </a:gradFill>
      </p:bgPr>
    </p:bg>
    <p:spTree>
      <p:nvGrpSpPr>
        <p:cNvPr id="5" name="Shape 5"/>
        <p:cNvGrpSpPr/>
        <p:nvPr/>
      </p:nvGrpSpPr>
      <p:grpSpPr>
        <a:xfrm>
          <a:off x="0" y="0"/>
          <a:ext cx="0" cy="0"/>
          <a:chOff x="0" y="0"/>
          <a:chExt cx="0" cy="0"/>
        </a:xfrm>
      </p:grpSpPr>
      <p:sp>
        <p:nvSpPr>
          <p:cNvPr id="6" name="Google Shape;6;p5"/>
          <p:cNvSpPr/>
          <p:nvPr/>
        </p:nvSpPr>
        <p:spPr>
          <a:xfrm>
            <a:off x="0" y="-1"/>
            <a:ext cx="365760" cy="685445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7" name="Google Shape;7;p5"/>
          <p:cNvSpPr/>
          <p:nvPr/>
        </p:nvSpPr>
        <p:spPr>
          <a:xfrm>
            <a:off x="255291" y="5047394"/>
            <a:ext cx="73152" cy="16916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8" name="Google Shape;8;p5"/>
          <p:cNvSpPr/>
          <p:nvPr/>
        </p:nvSpPr>
        <p:spPr>
          <a:xfrm>
            <a:off x="255291" y="4796819"/>
            <a:ext cx="73152" cy="228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9" name="Google Shape;9;p5"/>
          <p:cNvSpPr/>
          <p:nvPr/>
        </p:nvSpPr>
        <p:spPr>
          <a:xfrm>
            <a:off x="255291" y="4637685"/>
            <a:ext cx="73152" cy="1371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0" name="Google Shape;10;p5"/>
          <p:cNvSpPr/>
          <p:nvPr/>
        </p:nvSpPr>
        <p:spPr>
          <a:xfrm>
            <a:off x="255291" y="4542559"/>
            <a:ext cx="73152" cy="7315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1" name="Google Shape;11;p5"/>
          <p:cNvSpPr/>
          <p:nvPr/>
        </p:nvSpPr>
        <p:spPr>
          <a:xfrm>
            <a:off x="309558" y="680477"/>
            <a:ext cx="45720"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2" name="Google Shape;12;p5"/>
          <p:cNvSpPr/>
          <p:nvPr/>
        </p:nvSpPr>
        <p:spPr>
          <a:xfrm>
            <a:off x="269073" y="680477"/>
            <a:ext cx="27432"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3" name="Google Shape;13;p5"/>
          <p:cNvSpPr/>
          <p:nvPr/>
        </p:nvSpPr>
        <p:spPr>
          <a:xfrm>
            <a:off x="250020" y="680477"/>
            <a:ext cx="9144"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4" name="Google Shape;14;p5"/>
          <p:cNvSpPr/>
          <p:nvPr/>
        </p:nvSpPr>
        <p:spPr>
          <a:xfrm>
            <a:off x="221768" y="680477"/>
            <a:ext cx="9144"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5" name="Google Shape;15;p5"/>
          <p:cNvSpPr txBox="1"/>
          <p:nvPr>
            <p:ph type="title"/>
          </p:nvPr>
        </p:nvSpPr>
        <p:spPr>
          <a:xfrm>
            <a:off x="914400" y="512064"/>
            <a:ext cx="7772400" cy="91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C1EDFF"/>
              </a:buClr>
              <a:buSzPts val="4000"/>
              <a:buFont typeface="Consolas"/>
              <a:buNone/>
              <a:defRPr b="0" i="0" sz="4000" u="none" cap="none" strike="noStrike">
                <a:solidFill>
                  <a:srgbClr val="C1EDFF"/>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5"/>
          <p:cNvSpPr txBox="1"/>
          <p:nvPr>
            <p:ph idx="1" type="body"/>
          </p:nvPr>
        </p:nvSpPr>
        <p:spPr>
          <a:xfrm>
            <a:off x="914400" y="1783560"/>
            <a:ext cx="7772400" cy="4572000"/>
          </a:xfrm>
          <a:prstGeom prst="rect">
            <a:avLst/>
          </a:prstGeom>
          <a:noFill/>
          <a:ln>
            <a:noFill/>
          </a:ln>
        </p:spPr>
        <p:txBody>
          <a:bodyPr anchorCtr="0" anchor="t" bIns="45700" lIns="91425" spcFirstLastPara="1" rIns="91425" wrap="square" tIns="45700">
            <a:normAutofit/>
          </a:bodyPr>
          <a:lstStyle>
            <a:lvl1pPr indent="-409575" lvl="0" marL="457200" marR="0" rtl="0" algn="l">
              <a:spcBef>
                <a:spcPts val="700"/>
              </a:spcBef>
              <a:spcAft>
                <a:spcPts val="0"/>
              </a:spcAft>
              <a:buClr>
                <a:schemeClr val="lt2"/>
              </a:buClr>
              <a:buSzPts val="2850"/>
              <a:buFont typeface="Noto Sans Symbols"/>
              <a:buChar char="▪"/>
              <a:defRPr b="0" i="0" sz="3000" u="none" cap="none" strike="noStrike">
                <a:solidFill>
                  <a:schemeClr val="lt1"/>
                </a:solidFill>
                <a:latin typeface="Corbel"/>
                <a:ea typeface="Corbel"/>
                <a:cs typeface="Corbel"/>
                <a:sym typeface="Corbel"/>
              </a:defRPr>
            </a:lvl1pPr>
            <a:lvl2pPr indent="-377190" lvl="1" marL="914400" marR="0" rtl="0" algn="l">
              <a:spcBef>
                <a:spcPts val="520"/>
              </a:spcBef>
              <a:spcAft>
                <a:spcPts val="0"/>
              </a:spcAft>
              <a:buClr>
                <a:schemeClr val="accent2"/>
              </a:buClr>
              <a:buSzPts val="2340"/>
              <a:buFont typeface="Noto Sans Symbols"/>
              <a:buChar char="🢭"/>
              <a:defRPr b="0" i="0" sz="2600" u="none" cap="none" strike="noStrike">
                <a:solidFill>
                  <a:schemeClr val="lt1"/>
                </a:solidFill>
                <a:latin typeface="Corbel"/>
                <a:ea typeface="Corbel"/>
                <a:cs typeface="Corbel"/>
                <a:sym typeface="Corbel"/>
              </a:defRPr>
            </a:lvl2pPr>
            <a:lvl3pPr indent="-381000" lvl="2" marL="1371600" marR="0" rtl="0" algn="l">
              <a:spcBef>
                <a:spcPts val="480"/>
              </a:spcBef>
              <a:spcAft>
                <a:spcPts val="0"/>
              </a:spcAft>
              <a:buClr>
                <a:schemeClr val="accent2"/>
              </a:buClr>
              <a:buSzPts val="2400"/>
              <a:buFont typeface="Noto Sans Symbols"/>
              <a:buChar char="■"/>
              <a:defRPr b="0" i="0" sz="2400" u="none" cap="none" strike="noStrike">
                <a:solidFill>
                  <a:schemeClr val="lt1"/>
                </a:solidFill>
                <a:latin typeface="Corbel"/>
                <a:ea typeface="Corbel"/>
                <a:cs typeface="Corbel"/>
                <a:sym typeface="Corbel"/>
              </a:defRPr>
            </a:lvl3pPr>
            <a:lvl4pPr indent="-368300" lvl="3" marL="1828800" marR="0" rtl="0" algn="l">
              <a:spcBef>
                <a:spcPts val="440"/>
              </a:spcBef>
              <a:spcAft>
                <a:spcPts val="0"/>
              </a:spcAft>
              <a:buClr>
                <a:schemeClr val="accent3"/>
              </a:buClr>
              <a:buSzPts val="2200"/>
              <a:buFont typeface="Noto Sans Symbols"/>
              <a:buChar char="🢝"/>
              <a:defRPr b="0" i="0" sz="2200" u="none" cap="none" strike="noStrike">
                <a:solidFill>
                  <a:schemeClr val="lt1"/>
                </a:solidFill>
                <a:latin typeface="Corbel"/>
                <a:ea typeface="Corbel"/>
                <a:cs typeface="Corbel"/>
                <a:sym typeface="Corbel"/>
              </a:defRPr>
            </a:lvl4pPr>
            <a:lvl5pPr indent="-355600" lvl="4" marL="2286000" marR="0" rtl="0" algn="l">
              <a:spcBef>
                <a:spcPts val="400"/>
              </a:spcBef>
              <a:spcAft>
                <a:spcPts val="0"/>
              </a:spcAft>
              <a:buClr>
                <a:schemeClr val="accent3"/>
              </a:buClr>
              <a:buSzPts val="2000"/>
              <a:buFont typeface="Noto Sans Symbols"/>
              <a:buChar char="●"/>
              <a:defRPr b="0" i="0" sz="2000" u="none" cap="none" strike="noStrike">
                <a:solidFill>
                  <a:schemeClr val="lt1"/>
                </a:solidFill>
                <a:latin typeface="Corbel"/>
                <a:ea typeface="Corbel"/>
                <a:cs typeface="Corbel"/>
                <a:sym typeface="Corbel"/>
              </a:defRPr>
            </a:lvl5pPr>
            <a:lvl6pPr indent="-342900" lvl="5" marL="2743200" marR="0" rtl="0" algn="l">
              <a:spcBef>
                <a:spcPts val="360"/>
              </a:spcBef>
              <a:spcAft>
                <a:spcPts val="0"/>
              </a:spcAft>
              <a:buClr>
                <a:schemeClr val="accent3"/>
              </a:buClr>
              <a:buSzPts val="1800"/>
              <a:buFont typeface="Noto Sans Symbols"/>
              <a:buChar char="●"/>
              <a:defRPr b="0" i="0" sz="1800" u="none" cap="none" strike="noStrike">
                <a:solidFill>
                  <a:schemeClr val="lt1"/>
                </a:solidFill>
                <a:latin typeface="Corbel"/>
                <a:ea typeface="Corbel"/>
                <a:cs typeface="Corbel"/>
                <a:sym typeface="Corbel"/>
              </a:defRPr>
            </a:lvl6pPr>
            <a:lvl7pPr indent="-330200" lvl="6" marL="3200400" marR="0" rtl="0" algn="l">
              <a:spcBef>
                <a:spcPts val="320"/>
              </a:spcBef>
              <a:spcAft>
                <a:spcPts val="0"/>
              </a:spcAft>
              <a:buClr>
                <a:schemeClr val="accent4"/>
              </a:buClr>
              <a:buSzPts val="1600"/>
              <a:buFont typeface="Noto Sans Symbols"/>
              <a:buChar char="●"/>
              <a:defRPr b="0" i="0" sz="1600" u="none" cap="none" strike="noStrike">
                <a:solidFill>
                  <a:schemeClr val="lt1"/>
                </a:solidFill>
                <a:latin typeface="Corbel"/>
                <a:ea typeface="Corbel"/>
                <a:cs typeface="Corbel"/>
                <a:sym typeface="Corbel"/>
              </a:defRPr>
            </a:lvl7pPr>
            <a:lvl8pPr indent="-330200" lvl="7" marL="3657600" marR="0" rtl="0" algn="l">
              <a:spcBef>
                <a:spcPts val="320"/>
              </a:spcBef>
              <a:spcAft>
                <a:spcPts val="0"/>
              </a:spcAft>
              <a:buClr>
                <a:schemeClr val="accent4"/>
              </a:buClr>
              <a:buSzPts val="1600"/>
              <a:buFont typeface="Noto Sans Symbols"/>
              <a:buChar char="●"/>
              <a:defRPr b="0" i="0" sz="1600" u="none" cap="none" strike="noStrike">
                <a:solidFill>
                  <a:schemeClr val="lt1"/>
                </a:solidFill>
                <a:latin typeface="Corbel"/>
                <a:ea typeface="Corbel"/>
                <a:cs typeface="Corbel"/>
                <a:sym typeface="Corbel"/>
              </a:defRPr>
            </a:lvl8pPr>
            <a:lvl9pPr indent="-330200" lvl="8" marL="4114800" marR="0" rtl="0" algn="l">
              <a:spcBef>
                <a:spcPts val="320"/>
              </a:spcBef>
              <a:spcAft>
                <a:spcPts val="0"/>
              </a:spcAft>
              <a:buClr>
                <a:schemeClr val="accent4"/>
              </a:buClr>
              <a:buSzPts val="1600"/>
              <a:buFont typeface="Noto Sans Symbols"/>
              <a:buChar char="●"/>
              <a:defRPr b="0" i="0" sz="1600" u="none" cap="none" strike="noStrike">
                <a:solidFill>
                  <a:schemeClr val="lt1"/>
                </a:solidFill>
                <a:latin typeface="Corbel"/>
                <a:ea typeface="Corbel"/>
                <a:cs typeface="Corbel"/>
                <a:sym typeface="Corbel"/>
              </a:defRPr>
            </a:lvl9pPr>
          </a:lstStyle>
          <a:p/>
        </p:txBody>
      </p:sp>
      <p:sp>
        <p:nvSpPr>
          <p:cNvPr id="17" name="Google Shape;17;p5"/>
          <p:cNvSpPr txBox="1"/>
          <p:nvPr>
            <p:ph idx="10" type="dt"/>
          </p:nvPr>
        </p:nvSpPr>
        <p:spPr>
          <a:xfrm>
            <a:off x="6477000" y="6416675"/>
            <a:ext cx="2133600"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2"/>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8" name="Google Shape;18;p5"/>
          <p:cNvSpPr txBox="1"/>
          <p:nvPr>
            <p:ph idx="11" type="ftr"/>
          </p:nvPr>
        </p:nvSpPr>
        <p:spPr>
          <a:xfrm>
            <a:off x="914400" y="6416675"/>
            <a:ext cx="5562600"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lt2"/>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9" name="Google Shape;19;p5"/>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orbel"/>
                <a:ea typeface="Corbel"/>
                <a:cs typeface="Corbel"/>
                <a:sym typeface="Corbel"/>
              </a:defRPr>
            </a:lvl1pPr>
            <a:lvl2pPr indent="0" lvl="1" marL="0" marR="0" rtl="0" algn="l">
              <a:spcBef>
                <a:spcPts val="0"/>
              </a:spcBef>
              <a:buNone/>
              <a:defRPr b="0" i="0" sz="1200" u="none" cap="none" strike="noStrike">
                <a:solidFill>
                  <a:schemeClr val="lt2"/>
                </a:solidFill>
                <a:latin typeface="Corbel"/>
                <a:ea typeface="Corbel"/>
                <a:cs typeface="Corbel"/>
                <a:sym typeface="Corbel"/>
              </a:defRPr>
            </a:lvl2pPr>
            <a:lvl3pPr indent="0" lvl="2" marL="0" marR="0" rtl="0" algn="l">
              <a:spcBef>
                <a:spcPts val="0"/>
              </a:spcBef>
              <a:buNone/>
              <a:defRPr b="0" i="0" sz="1200" u="none" cap="none" strike="noStrike">
                <a:solidFill>
                  <a:schemeClr val="lt2"/>
                </a:solidFill>
                <a:latin typeface="Corbel"/>
                <a:ea typeface="Corbel"/>
                <a:cs typeface="Corbel"/>
                <a:sym typeface="Corbel"/>
              </a:defRPr>
            </a:lvl3pPr>
            <a:lvl4pPr indent="0" lvl="3" marL="0" marR="0" rtl="0" algn="l">
              <a:spcBef>
                <a:spcPts val="0"/>
              </a:spcBef>
              <a:buNone/>
              <a:defRPr b="0" i="0" sz="1200" u="none" cap="none" strike="noStrike">
                <a:solidFill>
                  <a:schemeClr val="lt2"/>
                </a:solidFill>
                <a:latin typeface="Corbel"/>
                <a:ea typeface="Corbel"/>
                <a:cs typeface="Corbel"/>
                <a:sym typeface="Corbel"/>
              </a:defRPr>
            </a:lvl4pPr>
            <a:lvl5pPr indent="0" lvl="4" marL="0" marR="0" rtl="0" algn="l">
              <a:spcBef>
                <a:spcPts val="0"/>
              </a:spcBef>
              <a:buNone/>
              <a:defRPr b="0" i="0" sz="1200" u="none" cap="none" strike="noStrike">
                <a:solidFill>
                  <a:schemeClr val="lt2"/>
                </a:solidFill>
                <a:latin typeface="Corbel"/>
                <a:ea typeface="Corbel"/>
                <a:cs typeface="Corbel"/>
                <a:sym typeface="Corbel"/>
              </a:defRPr>
            </a:lvl5pPr>
            <a:lvl6pPr indent="0" lvl="5" marL="0" marR="0" rtl="0" algn="l">
              <a:spcBef>
                <a:spcPts val="0"/>
              </a:spcBef>
              <a:buNone/>
              <a:defRPr b="0" i="0" sz="1200" u="none" cap="none" strike="noStrike">
                <a:solidFill>
                  <a:schemeClr val="lt2"/>
                </a:solidFill>
                <a:latin typeface="Corbel"/>
                <a:ea typeface="Corbel"/>
                <a:cs typeface="Corbel"/>
                <a:sym typeface="Corbel"/>
              </a:defRPr>
            </a:lvl6pPr>
            <a:lvl7pPr indent="0" lvl="6" marL="0" marR="0" rtl="0" algn="l">
              <a:spcBef>
                <a:spcPts val="0"/>
              </a:spcBef>
              <a:buNone/>
              <a:defRPr b="0" i="0" sz="1200" u="none" cap="none" strike="noStrike">
                <a:solidFill>
                  <a:schemeClr val="lt2"/>
                </a:solidFill>
                <a:latin typeface="Corbel"/>
                <a:ea typeface="Corbel"/>
                <a:cs typeface="Corbel"/>
                <a:sym typeface="Corbel"/>
              </a:defRPr>
            </a:lvl7pPr>
            <a:lvl8pPr indent="0" lvl="7" marL="0" marR="0" rtl="0" algn="l">
              <a:spcBef>
                <a:spcPts val="0"/>
              </a:spcBef>
              <a:buNone/>
              <a:defRPr b="0" i="0" sz="1200" u="none" cap="none" strike="noStrike">
                <a:solidFill>
                  <a:schemeClr val="lt2"/>
                </a:solidFill>
                <a:latin typeface="Corbel"/>
                <a:ea typeface="Corbel"/>
                <a:cs typeface="Corbel"/>
                <a:sym typeface="Corbel"/>
              </a:defRPr>
            </a:lvl8pPr>
            <a:lvl9pPr indent="0" lvl="8" marL="0" marR="0" rtl="0" algn="l">
              <a:spcBef>
                <a:spcPts val="0"/>
              </a:spcBef>
              <a:buNone/>
              <a:defRPr b="0" i="0" sz="1200" u="none" cap="none" strike="noStrike">
                <a:solidFill>
                  <a:schemeClr val="lt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hu-H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1" Type="http://schemas.openxmlformats.org/officeDocument/2006/relationships/image" Target="../media/image18.jpg"/><Relationship Id="rId10" Type="http://schemas.openxmlformats.org/officeDocument/2006/relationships/image" Target="../media/image15.jpg"/><Relationship Id="rId13" Type="http://schemas.openxmlformats.org/officeDocument/2006/relationships/image" Target="../media/image2.jpg"/><Relationship Id="rId12"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7.jpg"/><Relationship Id="rId9" Type="http://schemas.openxmlformats.org/officeDocument/2006/relationships/image" Target="../media/image6.jpg"/><Relationship Id="rId1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7.jpg"/><Relationship Id="rId7" Type="http://schemas.openxmlformats.org/officeDocument/2006/relationships/image" Target="../media/image16.jpg"/><Relationship Id="rId8"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3.jpg"/><Relationship Id="rId5" Type="http://schemas.openxmlformats.org/officeDocument/2006/relationships/image" Target="../media/image14.jpg"/><Relationship Id="rId6"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
          <p:cNvSpPr txBox="1"/>
          <p:nvPr>
            <p:ph type="ctrTitle"/>
          </p:nvPr>
        </p:nvSpPr>
        <p:spPr>
          <a:xfrm>
            <a:off x="914400" y="4343400"/>
            <a:ext cx="7772400" cy="1975104"/>
          </a:xfrm>
          <a:prstGeom prst="rect">
            <a:avLst/>
          </a:prstGeom>
          <a:noFill/>
          <a:ln>
            <a:noFill/>
          </a:ln>
        </p:spPr>
        <p:txBody>
          <a:bodyPr anchorCtr="0" anchor="t" bIns="45700" lIns="91425" spcFirstLastPara="1" rIns="91425" wrap="square" tIns="45700">
            <a:normAutofit/>
          </a:bodyPr>
          <a:lstStyle/>
          <a:p>
            <a:pPr indent="0" lvl="0" marL="0" marR="9144" rtl="0" algn="l">
              <a:spcBef>
                <a:spcPts val="0"/>
              </a:spcBef>
              <a:spcAft>
                <a:spcPts val="0"/>
              </a:spcAft>
              <a:buClr>
                <a:srgbClr val="C1EDFF"/>
              </a:buClr>
              <a:buSzPts val="7200"/>
              <a:buFont typeface="Arial"/>
              <a:buNone/>
            </a:pPr>
            <a:r>
              <a:rPr b="1" i="1" lang="hu-HU" sz="7200" u="sng">
                <a:latin typeface="Arial"/>
                <a:ea typeface="Arial"/>
                <a:cs typeface="Arial"/>
                <a:sym typeface="Arial"/>
              </a:rPr>
              <a:t>SUNDAY</a:t>
            </a:r>
            <a:endParaRPr b="1" i="1" sz="7200" u="sng">
              <a:latin typeface="Arial"/>
              <a:ea typeface="Arial"/>
              <a:cs typeface="Arial"/>
              <a:sym typeface="Arial"/>
            </a:endParaRPr>
          </a:p>
        </p:txBody>
      </p:sp>
      <p:sp>
        <p:nvSpPr>
          <p:cNvPr id="148" name="Google Shape;148;p1"/>
          <p:cNvSpPr txBox="1"/>
          <p:nvPr>
            <p:ph idx="1" type="subTitle"/>
          </p:nvPr>
        </p:nvSpPr>
        <p:spPr>
          <a:xfrm>
            <a:off x="914400" y="2834640"/>
            <a:ext cx="7772400" cy="1508760"/>
          </a:xfrm>
          <a:prstGeom prst="rect">
            <a:avLst/>
          </a:prstGeom>
          <a:noFill/>
          <a:ln>
            <a:noFill/>
          </a:ln>
        </p:spPr>
        <p:txBody>
          <a:bodyPr anchorCtr="0" anchor="b" bIns="45700" lIns="100575" spcFirstLastPara="1" rIns="91425" wrap="square" tIns="45700">
            <a:normAutofit/>
          </a:bodyPr>
          <a:lstStyle/>
          <a:p>
            <a:pPr indent="0" lvl="0" marL="0" rtl="0" algn="l">
              <a:spcBef>
                <a:spcPts val="0"/>
              </a:spcBef>
              <a:spcAft>
                <a:spcPts val="0"/>
              </a:spcAft>
              <a:buSzPts val="1900"/>
              <a:buNone/>
            </a:pPr>
            <a:r>
              <a:rPr lang="hu-HU"/>
              <a:t>by: Ferencz Norbert</a:t>
            </a:r>
            <a:endParaRPr/>
          </a:p>
          <a:p>
            <a:pPr indent="0" lvl="0" marL="0" rtl="0" algn="l">
              <a:spcBef>
                <a:spcPts val="0"/>
              </a:spcBef>
              <a:spcAft>
                <a:spcPts val="0"/>
              </a:spcAft>
              <a:buSzPts val="1900"/>
              <a:buNone/>
            </a:pPr>
            <a:r>
              <a:rPr lang="hu-HU"/>
              <a:t>Szőcs Norbert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
          <p:cNvSpPr txBox="1"/>
          <p:nvPr>
            <p:ph type="title"/>
          </p:nvPr>
        </p:nvSpPr>
        <p:spPr>
          <a:xfrm>
            <a:off x="914400" y="512064"/>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C1EDFF"/>
              </a:buClr>
              <a:buSzPts val="4000"/>
              <a:buFont typeface="Arial"/>
              <a:buNone/>
            </a:pPr>
            <a:r>
              <a:rPr b="1" i="1" lang="hu-HU" u="sng">
                <a:latin typeface="Arial"/>
                <a:ea typeface="Arial"/>
                <a:cs typeface="Arial"/>
                <a:sym typeface="Arial"/>
              </a:rPr>
              <a:t>In The Salt Mine at Bochnia</a:t>
            </a:r>
            <a:endParaRPr b="1" i="1" u="sng">
              <a:latin typeface="Arial"/>
              <a:ea typeface="Arial"/>
              <a:cs typeface="Arial"/>
              <a:sym typeface="Arial"/>
            </a:endParaRPr>
          </a:p>
        </p:txBody>
      </p:sp>
      <p:sp>
        <p:nvSpPr>
          <p:cNvPr id="154" name="Google Shape;154;p2"/>
          <p:cNvSpPr txBox="1"/>
          <p:nvPr>
            <p:ph idx="1" type="body"/>
          </p:nvPr>
        </p:nvSpPr>
        <p:spPr>
          <a:xfrm>
            <a:off x="914400" y="1783560"/>
            <a:ext cx="7772400" cy="4572000"/>
          </a:xfrm>
          <a:prstGeom prst="rect">
            <a:avLst/>
          </a:prstGeom>
          <a:noFill/>
          <a:ln>
            <a:noFill/>
          </a:ln>
        </p:spPr>
        <p:txBody>
          <a:bodyPr anchorCtr="0" anchor="t" bIns="45700" lIns="91425" spcFirstLastPara="1" rIns="91425" wrap="square" tIns="45700">
            <a:normAutofit/>
          </a:bodyPr>
          <a:lstStyle/>
          <a:p>
            <a:pPr indent="-342900" lvl="0" marL="411480" rtl="0" algn="l">
              <a:spcBef>
                <a:spcPts val="0"/>
              </a:spcBef>
              <a:spcAft>
                <a:spcPts val="0"/>
              </a:spcAft>
              <a:buSzPts val="2850"/>
              <a:buChar char="▪"/>
            </a:pPr>
            <a:r>
              <a:rPr lang="hu-HU">
                <a:latin typeface="Arial"/>
                <a:ea typeface="Arial"/>
                <a:cs typeface="Arial"/>
                <a:sym typeface="Arial"/>
              </a:rPr>
              <a:t>We were in the salt mine at a depth of 200 meters underground.</a:t>
            </a:r>
            <a:endParaRPr/>
          </a:p>
          <a:p>
            <a:pPr indent="-161925" lvl="0" marL="411480" rtl="0" algn="l">
              <a:spcBef>
                <a:spcPts val="700"/>
              </a:spcBef>
              <a:spcAft>
                <a:spcPts val="0"/>
              </a:spcAft>
              <a:buSzPts val="2850"/>
              <a:buNone/>
            </a:pPr>
            <a:r>
              <a:t/>
            </a:r>
            <a:endParaRPr/>
          </a:p>
        </p:txBody>
      </p:sp>
      <p:pic>
        <p:nvPicPr>
          <p:cNvPr descr="260064800_627659991987361_1486690680605508956_n.jpg" id="155" name="Google Shape;155;p2"/>
          <p:cNvPicPr preferRelativeResize="0"/>
          <p:nvPr/>
        </p:nvPicPr>
        <p:blipFill rotWithShape="1">
          <a:blip r:embed="rId3">
            <a:alphaModFix/>
          </a:blip>
          <a:srcRect b="0" l="0" r="0" t="0"/>
          <a:stretch/>
        </p:blipFill>
        <p:spPr>
          <a:xfrm>
            <a:off x="1115616" y="8541568"/>
            <a:ext cx="1895336" cy="884490"/>
          </a:xfrm>
          <a:prstGeom prst="rect">
            <a:avLst/>
          </a:prstGeom>
          <a:noFill/>
          <a:ln>
            <a:noFill/>
          </a:ln>
        </p:spPr>
      </p:pic>
      <p:pic>
        <p:nvPicPr>
          <p:cNvPr descr="260091600_295843245768145_1434349960240479283_n.jpg" id="156" name="Google Shape;156;p2"/>
          <p:cNvPicPr preferRelativeResize="0"/>
          <p:nvPr/>
        </p:nvPicPr>
        <p:blipFill rotWithShape="1">
          <a:blip r:embed="rId4">
            <a:alphaModFix/>
          </a:blip>
          <a:srcRect b="0" l="0" r="0" t="0"/>
          <a:stretch/>
        </p:blipFill>
        <p:spPr>
          <a:xfrm>
            <a:off x="-252536" y="7389440"/>
            <a:ext cx="948950" cy="2033464"/>
          </a:xfrm>
          <a:prstGeom prst="rect">
            <a:avLst/>
          </a:prstGeom>
          <a:noFill/>
          <a:ln>
            <a:noFill/>
          </a:ln>
        </p:spPr>
      </p:pic>
      <p:pic>
        <p:nvPicPr>
          <p:cNvPr descr="260024850_1016718188877238_6269841920105825581_n.jpg" id="157" name="Google Shape;157;p2"/>
          <p:cNvPicPr preferRelativeResize="0"/>
          <p:nvPr/>
        </p:nvPicPr>
        <p:blipFill rotWithShape="1">
          <a:blip r:embed="rId5">
            <a:alphaModFix/>
          </a:blip>
          <a:srcRect b="0" l="0" r="0" t="0"/>
          <a:stretch/>
        </p:blipFill>
        <p:spPr>
          <a:xfrm>
            <a:off x="899592" y="7317432"/>
            <a:ext cx="940905" cy="2016224"/>
          </a:xfrm>
          <a:prstGeom prst="rect">
            <a:avLst/>
          </a:prstGeom>
          <a:noFill/>
          <a:ln>
            <a:noFill/>
          </a:ln>
        </p:spPr>
      </p:pic>
      <p:pic>
        <p:nvPicPr>
          <p:cNvPr descr="260454994_307333014729677_5188769783820311071_n.jpg" id="158" name="Google Shape;158;p2"/>
          <p:cNvPicPr preferRelativeResize="0"/>
          <p:nvPr/>
        </p:nvPicPr>
        <p:blipFill rotWithShape="1">
          <a:blip r:embed="rId6">
            <a:alphaModFix/>
          </a:blip>
          <a:srcRect b="0" l="0" r="0" t="0"/>
          <a:stretch/>
        </p:blipFill>
        <p:spPr>
          <a:xfrm>
            <a:off x="1835696" y="7821488"/>
            <a:ext cx="1016157" cy="2177480"/>
          </a:xfrm>
          <a:prstGeom prst="rect">
            <a:avLst/>
          </a:prstGeom>
          <a:noFill/>
          <a:ln>
            <a:noFill/>
          </a:ln>
        </p:spPr>
      </p:pic>
      <p:pic>
        <p:nvPicPr>
          <p:cNvPr descr="260099015_440795097396204_7206856277642930604_n.jpg" id="159" name="Google Shape;159;p2"/>
          <p:cNvPicPr preferRelativeResize="0"/>
          <p:nvPr/>
        </p:nvPicPr>
        <p:blipFill rotWithShape="1">
          <a:blip r:embed="rId7">
            <a:alphaModFix/>
          </a:blip>
          <a:srcRect b="0" l="0" r="0" t="0"/>
          <a:stretch/>
        </p:blipFill>
        <p:spPr>
          <a:xfrm>
            <a:off x="251520" y="8037512"/>
            <a:ext cx="2005937" cy="936104"/>
          </a:xfrm>
          <a:prstGeom prst="rect">
            <a:avLst/>
          </a:prstGeom>
          <a:noFill/>
          <a:ln>
            <a:noFill/>
          </a:ln>
        </p:spPr>
      </p:pic>
      <p:pic>
        <p:nvPicPr>
          <p:cNvPr descr="260040151_283531510224946_8604952867973586071_n.jpg" id="160" name="Google Shape;160;p2"/>
          <p:cNvPicPr preferRelativeResize="0"/>
          <p:nvPr/>
        </p:nvPicPr>
        <p:blipFill rotWithShape="1">
          <a:blip r:embed="rId8">
            <a:alphaModFix/>
          </a:blip>
          <a:srcRect b="0" l="0" r="0" t="0"/>
          <a:stretch/>
        </p:blipFill>
        <p:spPr>
          <a:xfrm>
            <a:off x="467544" y="7605464"/>
            <a:ext cx="802134" cy="1692415"/>
          </a:xfrm>
          <a:prstGeom prst="rect">
            <a:avLst/>
          </a:prstGeom>
          <a:noFill/>
          <a:ln>
            <a:noFill/>
          </a:ln>
        </p:spPr>
      </p:pic>
      <p:pic>
        <p:nvPicPr>
          <p:cNvPr descr="260096765_1194541647703523_8352988668055900664_n.jpg" id="161" name="Google Shape;161;p2"/>
          <p:cNvPicPr preferRelativeResize="0"/>
          <p:nvPr/>
        </p:nvPicPr>
        <p:blipFill rotWithShape="1">
          <a:blip r:embed="rId9">
            <a:alphaModFix/>
          </a:blip>
          <a:srcRect b="0" l="0" r="0" t="0"/>
          <a:stretch/>
        </p:blipFill>
        <p:spPr>
          <a:xfrm>
            <a:off x="0" y="8253536"/>
            <a:ext cx="2663280" cy="1242864"/>
          </a:xfrm>
          <a:prstGeom prst="rect">
            <a:avLst/>
          </a:prstGeom>
          <a:noFill/>
          <a:ln>
            <a:noFill/>
          </a:ln>
        </p:spPr>
      </p:pic>
      <p:pic>
        <p:nvPicPr>
          <p:cNvPr descr="260064930_425749129212181_4909360287363522340_n.jpg" id="162" name="Google Shape;162;p2"/>
          <p:cNvPicPr preferRelativeResize="0"/>
          <p:nvPr/>
        </p:nvPicPr>
        <p:blipFill rotWithShape="1">
          <a:blip r:embed="rId10">
            <a:alphaModFix/>
          </a:blip>
          <a:srcRect b="0" l="0" r="0" t="0"/>
          <a:stretch/>
        </p:blipFill>
        <p:spPr>
          <a:xfrm>
            <a:off x="107504" y="8541568"/>
            <a:ext cx="2591272" cy="1209260"/>
          </a:xfrm>
          <a:prstGeom prst="rect">
            <a:avLst/>
          </a:prstGeom>
          <a:noFill/>
          <a:ln>
            <a:noFill/>
          </a:ln>
        </p:spPr>
      </p:pic>
      <p:pic>
        <p:nvPicPr>
          <p:cNvPr descr="260096765_1194541647703523_8352988668055900664_n.jpg" id="163" name="Google Shape;163;p2"/>
          <p:cNvPicPr preferRelativeResize="0"/>
          <p:nvPr/>
        </p:nvPicPr>
        <p:blipFill rotWithShape="1">
          <a:blip r:embed="rId11">
            <a:alphaModFix/>
          </a:blip>
          <a:srcRect b="0" l="0" r="0" t="0"/>
          <a:stretch/>
        </p:blipFill>
        <p:spPr>
          <a:xfrm>
            <a:off x="4644008" y="2852936"/>
            <a:ext cx="3214135" cy="1701552"/>
          </a:xfrm>
          <a:prstGeom prst="rect">
            <a:avLst/>
          </a:prstGeom>
          <a:noFill/>
          <a:ln>
            <a:noFill/>
          </a:ln>
        </p:spPr>
      </p:pic>
      <p:pic>
        <p:nvPicPr>
          <p:cNvPr descr="260552649_422089236334845_262225140217384272_n.jpg" id="164" name="Google Shape;164;p2"/>
          <p:cNvPicPr preferRelativeResize="0"/>
          <p:nvPr/>
        </p:nvPicPr>
        <p:blipFill rotWithShape="1">
          <a:blip r:embed="rId12">
            <a:alphaModFix/>
          </a:blip>
          <a:srcRect b="0" l="0" r="0" t="0"/>
          <a:stretch/>
        </p:blipFill>
        <p:spPr>
          <a:xfrm>
            <a:off x="2411760" y="3717032"/>
            <a:ext cx="1384176" cy="2966091"/>
          </a:xfrm>
          <a:prstGeom prst="rect">
            <a:avLst/>
          </a:prstGeom>
          <a:noFill/>
          <a:ln>
            <a:noFill/>
          </a:ln>
        </p:spPr>
      </p:pic>
      <p:pic>
        <p:nvPicPr>
          <p:cNvPr descr="260775172_429545521872582_8037280684938244792_n.jpg" id="165" name="Google Shape;165;p2"/>
          <p:cNvPicPr preferRelativeResize="0"/>
          <p:nvPr/>
        </p:nvPicPr>
        <p:blipFill rotWithShape="1">
          <a:blip r:embed="rId13">
            <a:alphaModFix/>
          </a:blip>
          <a:srcRect b="0" l="0" r="0" t="0"/>
          <a:stretch/>
        </p:blipFill>
        <p:spPr>
          <a:xfrm>
            <a:off x="467544" y="2924944"/>
            <a:ext cx="1532992" cy="3284984"/>
          </a:xfrm>
          <a:prstGeom prst="rect">
            <a:avLst/>
          </a:prstGeom>
          <a:noFill/>
          <a:ln>
            <a:noFill/>
          </a:ln>
        </p:spPr>
      </p:pic>
      <p:pic>
        <p:nvPicPr>
          <p:cNvPr descr="260064800_627659991987361_1486690680605508956_n.jpg" id="166" name="Google Shape;166;p2"/>
          <p:cNvPicPr preferRelativeResize="0"/>
          <p:nvPr/>
        </p:nvPicPr>
        <p:blipFill rotWithShape="1">
          <a:blip r:embed="rId14">
            <a:alphaModFix/>
          </a:blip>
          <a:srcRect b="0" l="0" r="0" t="0"/>
          <a:stretch/>
        </p:blipFill>
        <p:spPr>
          <a:xfrm>
            <a:off x="4427984" y="4797152"/>
            <a:ext cx="3857571" cy="180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
          <p:cNvSpPr txBox="1"/>
          <p:nvPr>
            <p:ph type="title"/>
          </p:nvPr>
        </p:nvSpPr>
        <p:spPr>
          <a:xfrm>
            <a:off x="914400" y="512064"/>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C1EDFF"/>
              </a:buClr>
              <a:buSzPts val="4000"/>
              <a:buFont typeface="Arial"/>
              <a:buNone/>
            </a:pPr>
            <a:r>
              <a:rPr b="1" i="1" lang="hu-HU" u="sng">
                <a:latin typeface="Arial"/>
                <a:ea typeface="Arial"/>
                <a:cs typeface="Arial"/>
                <a:sym typeface="Arial"/>
              </a:rPr>
              <a:t>Underground Structures</a:t>
            </a:r>
            <a:endParaRPr b="1" i="1" u="sng">
              <a:latin typeface="Arial"/>
              <a:ea typeface="Arial"/>
              <a:cs typeface="Arial"/>
              <a:sym typeface="Arial"/>
            </a:endParaRPr>
          </a:p>
        </p:txBody>
      </p:sp>
      <p:pic>
        <p:nvPicPr>
          <p:cNvPr descr="260527513_3000971863449238_7957022319051160662_n.jpg" id="172" name="Google Shape;172;p3"/>
          <p:cNvPicPr preferRelativeResize="0"/>
          <p:nvPr>
            <p:ph idx="1" type="body"/>
          </p:nvPr>
        </p:nvPicPr>
        <p:blipFill rotWithShape="1">
          <a:blip r:embed="rId3">
            <a:alphaModFix/>
          </a:blip>
          <a:srcRect b="0" l="0" r="0" t="0"/>
          <a:stretch/>
        </p:blipFill>
        <p:spPr>
          <a:xfrm>
            <a:off x="395536" y="2060848"/>
            <a:ext cx="2112116" cy="4525963"/>
          </a:xfrm>
          <a:prstGeom prst="rect">
            <a:avLst/>
          </a:prstGeom>
          <a:noFill/>
          <a:ln>
            <a:noFill/>
          </a:ln>
        </p:spPr>
      </p:pic>
      <p:pic>
        <p:nvPicPr>
          <p:cNvPr descr="260621813_575998190157750_6076923295404550686_n.jpg" id="173" name="Google Shape;173;p3"/>
          <p:cNvPicPr preferRelativeResize="0"/>
          <p:nvPr/>
        </p:nvPicPr>
        <p:blipFill rotWithShape="1">
          <a:blip r:embed="rId4">
            <a:alphaModFix/>
          </a:blip>
          <a:srcRect b="0" l="0" r="0" t="0"/>
          <a:stretch/>
        </p:blipFill>
        <p:spPr>
          <a:xfrm>
            <a:off x="5796136" y="3789040"/>
            <a:ext cx="2031690" cy="2708920"/>
          </a:xfrm>
          <a:prstGeom prst="rect">
            <a:avLst/>
          </a:prstGeom>
          <a:noFill/>
          <a:ln>
            <a:noFill/>
          </a:ln>
        </p:spPr>
      </p:pic>
      <p:pic>
        <p:nvPicPr>
          <p:cNvPr descr="243020711_387250113053095_8568222520586970121_n.jpg" id="174" name="Google Shape;174;p3"/>
          <p:cNvPicPr preferRelativeResize="0"/>
          <p:nvPr/>
        </p:nvPicPr>
        <p:blipFill rotWithShape="1">
          <a:blip r:embed="rId5">
            <a:alphaModFix/>
          </a:blip>
          <a:srcRect b="0" l="0" r="0" t="0"/>
          <a:stretch/>
        </p:blipFill>
        <p:spPr>
          <a:xfrm>
            <a:off x="3131840" y="3429000"/>
            <a:ext cx="1815666" cy="2420888"/>
          </a:xfrm>
          <a:prstGeom prst="rect">
            <a:avLst/>
          </a:prstGeom>
          <a:noFill/>
          <a:ln>
            <a:noFill/>
          </a:ln>
        </p:spPr>
      </p:pic>
      <p:pic>
        <p:nvPicPr>
          <p:cNvPr descr="260816188_404636191306166_6976410700634931440_n (1).jpg" id="175" name="Google Shape;175;p3"/>
          <p:cNvPicPr preferRelativeResize="0"/>
          <p:nvPr/>
        </p:nvPicPr>
        <p:blipFill rotWithShape="1">
          <a:blip r:embed="rId6">
            <a:alphaModFix/>
          </a:blip>
          <a:srcRect b="0" l="0" r="0" t="0"/>
          <a:stretch/>
        </p:blipFill>
        <p:spPr>
          <a:xfrm>
            <a:off x="5076056" y="1844824"/>
            <a:ext cx="2720366" cy="12695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
          <p:cNvSpPr txBox="1"/>
          <p:nvPr>
            <p:ph type="title"/>
          </p:nvPr>
        </p:nvSpPr>
        <p:spPr>
          <a:xfrm>
            <a:off x="914400" y="512064"/>
            <a:ext cx="7772400"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C1EDFF"/>
              </a:buClr>
              <a:buSzPts val="4000"/>
              <a:buFont typeface="Consolas"/>
              <a:buNone/>
            </a:pPr>
            <a:r>
              <a:t/>
            </a:r>
            <a:endParaRPr/>
          </a:p>
        </p:txBody>
      </p:sp>
      <p:sp>
        <p:nvSpPr>
          <p:cNvPr id="181" name="Google Shape;181;p4"/>
          <p:cNvSpPr txBox="1"/>
          <p:nvPr>
            <p:ph idx="1" type="body"/>
          </p:nvPr>
        </p:nvSpPr>
        <p:spPr>
          <a:xfrm>
            <a:off x="914400" y="1783560"/>
            <a:ext cx="7772400" cy="4572000"/>
          </a:xfrm>
          <a:prstGeom prst="rect">
            <a:avLst/>
          </a:prstGeom>
          <a:noFill/>
          <a:ln>
            <a:noFill/>
          </a:ln>
        </p:spPr>
        <p:txBody>
          <a:bodyPr anchorCtr="0" anchor="t" bIns="45700" lIns="91425" spcFirstLastPara="1" rIns="91425" wrap="square" tIns="45700">
            <a:normAutofit/>
          </a:bodyPr>
          <a:lstStyle/>
          <a:p>
            <a:pPr indent="-342900" lvl="0" marL="411480" rtl="0" algn="l">
              <a:spcBef>
                <a:spcPts val="0"/>
              </a:spcBef>
              <a:spcAft>
                <a:spcPts val="0"/>
              </a:spcAft>
              <a:buSzPts val="2660"/>
              <a:buChar char="▪"/>
            </a:pPr>
            <a:r>
              <a:rPr lang="hu-HU" sz="2800">
                <a:latin typeface="Arial"/>
                <a:ea typeface="Arial"/>
                <a:cs typeface="Arial"/>
                <a:sym typeface="Arial"/>
              </a:rPr>
              <a:t>The miners had many tools. They had horses underground. The machines worked with horses. The miners were really religious. They didn’t have helmets and many people died falling off the rocks. We travelled by a small train/minecart. In 250m deep is a park with a basketball room and a sitting room and a small shop.</a:t>
            </a:r>
            <a:endParaRPr/>
          </a:p>
        </p:txBody>
      </p:sp>
      <p:pic>
        <p:nvPicPr>
          <p:cNvPr descr="260040151_283531510224946_8604952867973586071_n.jpg" id="182" name="Google Shape;182;p4"/>
          <p:cNvPicPr preferRelativeResize="0"/>
          <p:nvPr/>
        </p:nvPicPr>
        <p:blipFill rotWithShape="1">
          <a:blip r:embed="rId3">
            <a:alphaModFix/>
          </a:blip>
          <a:srcRect b="0" l="0" r="0" t="0"/>
          <a:stretch/>
        </p:blipFill>
        <p:spPr>
          <a:xfrm rot="-5400000">
            <a:off x="6650161" y="4447183"/>
            <a:ext cx="1409179" cy="29732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03e3cc9db0_0_0"/>
          <p:cNvSpPr txBox="1"/>
          <p:nvPr>
            <p:ph type="title"/>
          </p:nvPr>
        </p:nvSpPr>
        <p:spPr>
          <a:xfrm>
            <a:off x="914400" y="512064"/>
            <a:ext cx="7772400" cy="914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103e3cc9db0_0_0"/>
          <p:cNvSpPr txBox="1"/>
          <p:nvPr>
            <p:ph idx="1" type="body"/>
          </p:nvPr>
        </p:nvSpPr>
        <p:spPr>
          <a:xfrm>
            <a:off x="914400" y="1783560"/>
            <a:ext cx="7772400" cy="4572000"/>
          </a:xfrm>
          <a:prstGeom prst="rect">
            <a:avLst/>
          </a:prstGeom>
        </p:spPr>
        <p:txBody>
          <a:bodyPr anchorCtr="0" anchor="t" bIns="45700" lIns="91425" spcFirstLastPara="1" rIns="91425" wrap="square" tIns="45700">
            <a:normAutofit/>
          </a:bodyPr>
          <a:lstStyle/>
          <a:p>
            <a:pPr indent="0" lvl="0" marL="0" rtl="0" algn="l">
              <a:spcBef>
                <a:spcPts val="700"/>
              </a:spcBef>
              <a:spcAft>
                <a:spcPts val="0"/>
              </a:spcAft>
              <a:buNone/>
            </a:pPr>
            <a:r>
              <a:rPr lang="hu-HU"/>
              <a:t>After salt mine we went to a pizza place.  The pizzaplace was a  copy of a The British pizza place. And the pizza was very delicios. </a:t>
            </a:r>
            <a:endParaRPr/>
          </a:p>
        </p:txBody>
      </p:sp>
      <p:pic>
        <p:nvPicPr>
          <p:cNvPr id="189" name="Google Shape;189;g103e3cc9db0_0_0"/>
          <p:cNvPicPr preferRelativeResize="0"/>
          <p:nvPr/>
        </p:nvPicPr>
        <p:blipFill>
          <a:blip r:embed="rId3">
            <a:alphaModFix/>
          </a:blip>
          <a:stretch>
            <a:fillRect/>
          </a:stretch>
        </p:blipFill>
        <p:spPr>
          <a:xfrm>
            <a:off x="1470424" y="3340975"/>
            <a:ext cx="1608350" cy="3415925"/>
          </a:xfrm>
          <a:prstGeom prst="rect">
            <a:avLst/>
          </a:prstGeom>
          <a:noFill/>
          <a:ln>
            <a:noFill/>
          </a:ln>
        </p:spPr>
      </p:pic>
      <p:pic>
        <p:nvPicPr>
          <p:cNvPr id="190" name="Google Shape;190;g103e3cc9db0_0_0"/>
          <p:cNvPicPr preferRelativeResize="0"/>
          <p:nvPr/>
        </p:nvPicPr>
        <p:blipFill>
          <a:blip r:embed="rId4">
            <a:alphaModFix/>
          </a:blip>
          <a:stretch>
            <a:fillRect/>
          </a:stretch>
        </p:blipFill>
        <p:spPr>
          <a:xfrm>
            <a:off x="5556227" y="3292700"/>
            <a:ext cx="1721549" cy="3464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03e3cc9db0_0_7"/>
          <p:cNvSpPr txBox="1"/>
          <p:nvPr>
            <p:ph type="title"/>
          </p:nvPr>
        </p:nvSpPr>
        <p:spPr>
          <a:xfrm>
            <a:off x="914400" y="512064"/>
            <a:ext cx="7772400" cy="914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103e3cc9db0_0_7"/>
          <p:cNvSpPr txBox="1"/>
          <p:nvPr>
            <p:ph idx="1" type="body"/>
          </p:nvPr>
        </p:nvSpPr>
        <p:spPr>
          <a:xfrm>
            <a:off x="914400" y="1783560"/>
            <a:ext cx="7772400" cy="4572000"/>
          </a:xfrm>
          <a:prstGeom prst="rect">
            <a:avLst/>
          </a:prstGeom>
        </p:spPr>
        <p:txBody>
          <a:bodyPr anchorCtr="0" anchor="t" bIns="45700" lIns="91425" spcFirstLastPara="1" rIns="91425" wrap="square" tIns="45700">
            <a:normAutofit/>
          </a:bodyPr>
          <a:lstStyle/>
          <a:p>
            <a:pPr indent="0" lvl="0" marL="0" rtl="0" algn="l">
              <a:spcBef>
                <a:spcPts val="700"/>
              </a:spcBef>
              <a:spcAft>
                <a:spcPts val="0"/>
              </a:spcAft>
              <a:buNone/>
            </a:pPr>
            <a:r>
              <a:rPr lang="hu-HU"/>
              <a:t>And after that we went  back to the school and there we played a  quiz. After that we  said goodbye. </a:t>
            </a:r>
            <a:endParaRPr/>
          </a:p>
        </p:txBody>
      </p:sp>
      <p:pic>
        <p:nvPicPr>
          <p:cNvPr id="197" name="Google Shape;197;g103e3cc9db0_0_7"/>
          <p:cNvPicPr preferRelativeResize="0"/>
          <p:nvPr/>
        </p:nvPicPr>
        <p:blipFill>
          <a:blip r:embed="rId3">
            <a:alphaModFix/>
          </a:blip>
          <a:stretch>
            <a:fillRect/>
          </a:stretch>
        </p:blipFill>
        <p:spPr>
          <a:xfrm>
            <a:off x="2312400" y="3499450"/>
            <a:ext cx="4225725" cy="33585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tró">
  <a:themeElements>
    <a:clrScheme name="Metró">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2021-11-25T13:30:34Z</dcterms:created>
  <dc:creator>Ferencz</dc:creator>
</cp:coreProperties>
</file>