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29478-4F0A-490B-9A62-A86934509D95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D33A87-5110-4634-8E13-C7E569F99EE8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latin typeface="Algerian" panose="04020705040A02060702" pitchFamily="82" charset="0"/>
              </a:rPr>
              <a:t>Our</a:t>
            </a:r>
            <a:r>
              <a:rPr lang="hu-HU" dirty="0" smtClean="0">
                <a:latin typeface="Algerian" panose="04020705040A02060702" pitchFamily="82" charset="0"/>
              </a:rPr>
              <a:t>  </a:t>
            </a:r>
            <a:r>
              <a:rPr lang="hu-HU" dirty="0" err="1" smtClean="0">
                <a:latin typeface="Algerian" panose="04020705040A02060702" pitchFamily="82" charset="0"/>
              </a:rPr>
              <a:t>Easter</a:t>
            </a:r>
            <a:r>
              <a:rPr lang="hu-HU" dirty="0" smtClean="0">
                <a:latin typeface="Algerian" panose="04020705040A02060702" pitchFamily="82" charset="0"/>
              </a:rPr>
              <a:t> </a:t>
            </a:r>
            <a:r>
              <a:rPr lang="hu-HU" dirty="0" err="1" smtClean="0">
                <a:latin typeface="Algerian" panose="04020705040A02060702" pitchFamily="82" charset="0"/>
              </a:rPr>
              <a:t>holiday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89" y="2060848"/>
            <a:ext cx="3387080" cy="21411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2" y="3861048"/>
            <a:ext cx="4341574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Bahnschrift Condensed" panose="020B0502040204020203" pitchFamily="34" charset="0"/>
              </a:rPr>
              <a:t>Preparing</a:t>
            </a:r>
            <a:r>
              <a:rPr lang="hu-HU" dirty="0" smtClean="0">
                <a:latin typeface="Bahnschrift Condensed" panose="020B0502040204020203" pitchFamily="34" charset="0"/>
              </a:rPr>
              <a:t> </a:t>
            </a:r>
            <a:r>
              <a:rPr lang="hu-HU" dirty="0" err="1" smtClean="0">
                <a:latin typeface="Bahnschrift Condensed" panose="020B0502040204020203" pitchFamily="34" charset="0"/>
              </a:rPr>
              <a:t>for</a:t>
            </a:r>
            <a:r>
              <a:rPr lang="hu-HU" dirty="0" smtClean="0">
                <a:latin typeface="Bahnschrift Condensed" panose="020B0502040204020203" pitchFamily="34" charset="0"/>
              </a:rPr>
              <a:t> </a:t>
            </a:r>
            <a:r>
              <a:rPr lang="hu-HU" dirty="0" err="1" smtClean="0">
                <a:latin typeface="Bahnschrift Condensed" panose="020B0502040204020203" pitchFamily="34" charset="0"/>
              </a:rPr>
              <a:t>Easter</a:t>
            </a:r>
            <a:endParaRPr lang="hu-HU" dirty="0">
              <a:latin typeface="Bahnschrift Condensed" panose="020B0502040204020203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Confession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52" y="1844824"/>
            <a:ext cx="3393157" cy="22786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2857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Bahnschrift Condensed" panose="020B0502040204020203" pitchFamily="34" charset="0"/>
              </a:rPr>
              <a:t>Easter</a:t>
            </a:r>
            <a:r>
              <a:rPr lang="hu-HU" dirty="0" smtClean="0">
                <a:latin typeface="Bahnschrift Condensed" panose="020B0502040204020203" pitchFamily="34" charset="0"/>
              </a:rPr>
              <a:t> Sunday</a:t>
            </a:r>
            <a:endParaRPr lang="hu-HU" dirty="0"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Consecration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564396" cy="23762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838821" cy="2543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144"/>
            <a:ext cx="2680682" cy="17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8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Bahnschrift Condensed" panose="020B0502040204020203" pitchFamily="34" charset="0"/>
              </a:rPr>
              <a:t>Easter</a:t>
            </a:r>
            <a:r>
              <a:rPr lang="hu-HU" dirty="0" smtClean="0">
                <a:latin typeface="Bahnschrift Condensed" panose="020B0502040204020203" pitchFamily="34" charset="0"/>
              </a:rPr>
              <a:t> </a:t>
            </a:r>
            <a:r>
              <a:rPr lang="hu-HU" dirty="0" err="1" smtClean="0">
                <a:latin typeface="Bahnschrift Condensed" panose="020B0502040204020203" pitchFamily="34" charset="0"/>
              </a:rPr>
              <a:t>food</a:t>
            </a:r>
            <a:endParaRPr lang="hu-HU" dirty="0"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Sheep</a:t>
            </a:r>
            <a:endParaRPr lang="hu-HU" dirty="0" smtClean="0"/>
          </a:p>
          <a:p>
            <a:r>
              <a:rPr lang="hu-HU" dirty="0" err="1" smtClean="0"/>
              <a:t>Boiled</a:t>
            </a:r>
            <a:r>
              <a:rPr lang="hu-HU" dirty="0" smtClean="0"/>
              <a:t> </a:t>
            </a:r>
            <a:r>
              <a:rPr lang="hu-HU" dirty="0" err="1" smtClean="0"/>
              <a:t>eggs</a:t>
            </a:r>
            <a:endParaRPr lang="hu-HU" dirty="0" smtClean="0"/>
          </a:p>
          <a:p>
            <a:r>
              <a:rPr lang="hu-HU" dirty="0" err="1" smtClean="0"/>
              <a:t>Vienna</a:t>
            </a:r>
            <a:endParaRPr lang="hu-HU" dirty="0" smtClean="0"/>
          </a:p>
          <a:p>
            <a:r>
              <a:rPr lang="hu-HU" dirty="0" smtClean="0"/>
              <a:t>Ham</a:t>
            </a:r>
          </a:p>
          <a:p>
            <a:r>
              <a:rPr lang="hu-HU" dirty="0" err="1" smtClean="0"/>
              <a:t>Stuffed</a:t>
            </a:r>
            <a:r>
              <a:rPr lang="hu-HU" dirty="0" smtClean="0"/>
              <a:t> </a:t>
            </a:r>
            <a:r>
              <a:rPr lang="hu-HU" dirty="0" err="1" smtClean="0"/>
              <a:t>cabbage</a:t>
            </a:r>
            <a:endParaRPr lang="hu-HU" dirty="0" smtClean="0"/>
          </a:p>
          <a:p>
            <a:r>
              <a:rPr lang="hu-HU" dirty="0" err="1" smtClean="0"/>
              <a:t>Sausage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7" y="4374896"/>
            <a:ext cx="2635493" cy="17281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56" y="389493"/>
            <a:ext cx="2553478" cy="17012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95" y="2420887"/>
            <a:ext cx="3151766" cy="16447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41" y="4541819"/>
            <a:ext cx="2000338" cy="20003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22" y="1240120"/>
            <a:ext cx="2221302" cy="18906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83" y="5068349"/>
            <a:ext cx="2160239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Bahnschrift Condensed" panose="020B0502040204020203" pitchFamily="34" charset="0"/>
              </a:rPr>
              <a:t>Dessert</a:t>
            </a:r>
            <a:endParaRPr lang="hu-HU" dirty="0"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Brandy</a:t>
            </a:r>
          </a:p>
          <a:p>
            <a:r>
              <a:rPr lang="hu-HU" dirty="0" err="1" smtClean="0"/>
              <a:t>Cake</a:t>
            </a:r>
            <a:endParaRPr lang="hu-HU" dirty="0" smtClean="0"/>
          </a:p>
          <a:p>
            <a:r>
              <a:rPr lang="hu-HU" dirty="0" err="1" smtClean="0"/>
              <a:t>Coffee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cocoa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2" y="1340768"/>
            <a:ext cx="3208855" cy="16561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3273549" cy="24577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1571625" cy="29146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071334" cy="20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4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Bahnschrift Condensed" panose="020B0502040204020203" pitchFamily="34" charset="0"/>
              </a:rPr>
              <a:t>Easter</a:t>
            </a:r>
            <a:r>
              <a:rPr lang="hu-HU" dirty="0" smtClean="0">
                <a:latin typeface="Bahnschrift Condensed" panose="020B0502040204020203" pitchFamily="34" charset="0"/>
              </a:rPr>
              <a:t> </a:t>
            </a:r>
            <a:r>
              <a:rPr lang="hu-HU" dirty="0" err="1">
                <a:latin typeface="Bahnschrift Condensed" panose="020B0502040204020203" pitchFamily="34" charset="0"/>
              </a:rPr>
              <a:t>M</a:t>
            </a:r>
            <a:r>
              <a:rPr lang="hu-HU" dirty="0" err="1" smtClean="0">
                <a:latin typeface="Bahnschrift Condensed" panose="020B0502040204020203" pitchFamily="34" charset="0"/>
              </a:rPr>
              <a:t>onday</a:t>
            </a:r>
            <a:endParaRPr lang="hu-HU" dirty="0"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Watering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302496" cy="24768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4437112"/>
            <a:ext cx="3241013" cy="18230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338851"/>
            <a:ext cx="2699792" cy="178930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56" y="4243958"/>
            <a:ext cx="268829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Bahnschrift Condensed" panose="020B0502040204020203" pitchFamily="34" charset="0"/>
              </a:rPr>
              <a:t>Creators</a:t>
            </a:r>
            <a:endParaRPr lang="hu-HU" dirty="0"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Hegedüs Noémi </a:t>
            </a:r>
          </a:p>
          <a:p>
            <a:r>
              <a:rPr lang="hu-HU" dirty="0" smtClean="0"/>
              <a:t>Pál Kitti</a:t>
            </a:r>
          </a:p>
          <a:p>
            <a:r>
              <a:rPr lang="hu-HU" dirty="0" smtClean="0"/>
              <a:t>Sándor Piroska</a:t>
            </a:r>
          </a:p>
          <a:p>
            <a:r>
              <a:rPr lang="hu-HU" dirty="0" smtClean="0"/>
              <a:t>Albert Kamilla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0223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</TotalTime>
  <Words>40</Words>
  <Application>Microsoft Office PowerPoint</Application>
  <PresentationFormat>Diavetítés a képernyőre (4:3 oldalarány)</PresentationFormat>
  <Paragraphs>23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Napforduló</vt:lpstr>
      <vt:lpstr>Our  Easter holiday</vt:lpstr>
      <vt:lpstr>Preparing for Easter</vt:lpstr>
      <vt:lpstr>Easter Sunday</vt:lpstr>
      <vt:lpstr>Easter food</vt:lpstr>
      <vt:lpstr>Dessert</vt:lpstr>
      <vt:lpstr>Easter Monday</vt:lpstr>
      <vt:lpstr>Creators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 Easter holiday</dc:title>
  <dc:creator>hp</dc:creator>
  <cp:lastModifiedBy>hp</cp:lastModifiedBy>
  <cp:revision>6</cp:revision>
  <dcterms:created xsi:type="dcterms:W3CDTF">2021-04-14T09:56:16Z</dcterms:created>
  <dcterms:modified xsi:type="dcterms:W3CDTF">2021-04-14T11:05:53Z</dcterms:modified>
</cp:coreProperties>
</file>