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u-HU" smtClean="0"/>
              <a:t>Mintacím szerkesztése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Kattintson ide az alcím mintájának szerkesztéséhez</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ím és képaláírá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u-HU" smtClean="0"/>
              <a:t>Mintacím szerkesztése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dézet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smtClean="0"/>
              <a:t>Mintacím szerkesztése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évkárty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u-HU" smtClean="0"/>
              <a:t>Mintacím szerkesztése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évkártya idézettel">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u-HU" smtClean="0"/>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gaz vagy ham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u-HU" smtClean="0"/>
              <a:t>Mintacím szerkesztése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u-HU" smtClean="0"/>
              <a:t>Mintaszöveg szerkesztése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ncho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u-HU" smtClean="0"/>
              <a:t>Mintacím szerkesztése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u-HU" smtClean="0"/>
              <a:t>Mintacím szerkesztése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u-HU" smtClean="0"/>
              <a:t>Mintacím szerkesztése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smtClean="0"/>
              <a:t>Mintacím szerkesztése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u-HU" smtClean="0"/>
              <a:t>Mintacím szerkesztése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u-HU" smtClean="0"/>
              <a:t>Mintacím szerkesztése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B61BEF0D-F0BB-DE4B-95CE-6DB70DBA9567}" type="datetimeFigureOut">
              <a:rPr lang="en-US" dirty="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u-HU" smtClean="0"/>
              <a:t>Mintacím szerkesztése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Endes József</a:t>
            </a:r>
            <a:endParaRPr lang="en-US" dirty="0"/>
          </a:p>
        </p:txBody>
      </p:sp>
      <p:sp>
        <p:nvSpPr>
          <p:cNvPr id="3" name="Alcím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2529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08707" y="1577699"/>
            <a:ext cx="8911687" cy="1280890"/>
          </a:xfrm>
        </p:spPr>
        <p:txBody>
          <a:bodyPr/>
          <a:lstStyle/>
          <a:p>
            <a:r>
              <a:rPr lang="hu-HU" dirty="0" err="1" smtClean="0"/>
              <a:t>Our</a:t>
            </a:r>
            <a:r>
              <a:rPr lang="hu-HU" dirty="0" smtClean="0"/>
              <a:t> </a:t>
            </a:r>
            <a:r>
              <a:rPr lang="hu-HU" dirty="0" err="1" smtClean="0"/>
              <a:t>school</a:t>
            </a:r>
            <a:r>
              <a:rPr lang="hu-HU" dirty="0" smtClean="0"/>
              <a:t> </a:t>
            </a:r>
            <a:r>
              <a:rPr lang="hu-HU" dirty="0" err="1" smtClean="0"/>
              <a:t>took</a:t>
            </a:r>
            <a:r>
              <a:rPr lang="hu-HU" dirty="0" smtClean="0"/>
              <a:t> </a:t>
            </a:r>
            <a:r>
              <a:rPr lang="hu-HU" dirty="0" err="1" smtClean="0"/>
              <a:t>his</a:t>
            </a:r>
            <a:r>
              <a:rPr lang="hu-HU" dirty="0" smtClean="0"/>
              <a:t> </a:t>
            </a:r>
            <a:r>
              <a:rPr lang="hu-HU" dirty="0" err="1" smtClean="0"/>
              <a:t>name</a:t>
            </a:r>
            <a:r>
              <a:rPr lang="hu-HU" dirty="0" smtClean="0"/>
              <a:t> in 1991.</a:t>
            </a:r>
            <a:endParaRPr lang="en-US"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6286" y="2858589"/>
            <a:ext cx="4667794" cy="3500846"/>
          </a:xfrm>
          <a:prstGeom prst="rect">
            <a:avLst/>
          </a:prstGeom>
        </p:spPr>
      </p:pic>
    </p:spTree>
    <p:extLst>
      <p:ext uri="{BB962C8B-B14F-4D97-AF65-F5344CB8AC3E}">
        <p14:creationId xmlns:p14="http://schemas.microsoft.com/office/powerpoint/2010/main" val="738368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92924" y="624109"/>
            <a:ext cx="8911687" cy="5423993"/>
          </a:xfrm>
        </p:spPr>
        <p:txBody>
          <a:bodyPr>
            <a:normAutofit/>
          </a:bodyPr>
          <a:lstStyle/>
          <a:p>
            <a:r>
              <a:rPr lang="en-US" dirty="0" smtClean="0"/>
              <a:t>The </a:t>
            </a:r>
            <a:r>
              <a:rPr lang="en-US" dirty="0" err="1" smtClean="0"/>
              <a:t>Endes</a:t>
            </a:r>
            <a:r>
              <a:rPr lang="en-US" dirty="0" smtClean="0"/>
              <a:t> family was an important family </a:t>
            </a:r>
            <a:r>
              <a:rPr lang="hu-HU" dirty="0" err="1" smtClean="0"/>
              <a:t>from</a:t>
            </a:r>
            <a:r>
              <a:rPr lang="en-US" dirty="0" smtClean="0"/>
              <a:t> the 16</a:t>
            </a:r>
            <a:r>
              <a:rPr lang="en-US" baseline="30000" dirty="0" smtClean="0"/>
              <a:t>th</a:t>
            </a:r>
            <a:r>
              <a:rPr lang="en-US" dirty="0" smtClean="0"/>
              <a:t> century.</a:t>
            </a:r>
            <a:br>
              <a:rPr lang="en-US" dirty="0" smtClean="0"/>
            </a:br>
            <a:r>
              <a:rPr lang="en-US" dirty="0" smtClean="0"/>
              <a:t/>
            </a:r>
            <a:br>
              <a:rPr lang="en-US" dirty="0" smtClean="0"/>
            </a:br>
            <a:r>
              <a:rPr lang="en-US" dirty="0" smtClean="0"/>
              <a:t>His father was </a:t>
            </a:r>
            <a:r>
              <a:rPr lang="hu-HU" dirty="0" smtClean="0"/>
              <a:t>János </a:t>
            </a:r>
            <a:r>
              <a:rPr lang="en-US" dirty="0" err="1" smtClean="0"/>
              <a:t>Endes</a:t>
            </a:r>
            <a:r>
              <a:rPr lang="hu-HU" dirty="0" smtClean="0"/>
              <a:t>, a local </a:t>
            </a:r>
            <a:r>
              <a:rPr lang="hu-HU" dirty="0" err="1" smtClean="0"/>
              <a:t>nobleman</a:t>
            </a:r>
            <a:r>
              <a:rPr lang="hu-HU" dirty="0" smtClean="0"/>
              <a:t>.</a:t>
            </a:r>
            <a:br>
              <a:rPr lang="hu-HU" dirty="0" smtClean="0"/>
            </a:br>
            <a:r>
              <a:rPr lang="hu-HU" dirty="0"/>
              <a:t/>
            </a:r>
            <a:br>
              <a:rPr lang="hu-HU" dirty="0"/>
            </a:br>
            <a:r>
              <a:rPr lang="hu-HU" dirty="0" err="1" smtClean="0"/>
              <a:t>His</a:t>
            </a:r>
            <a:r>
              <a:rPr lang="hu-HU" dirty="0" smtClean="0"/>
              <a:t> </a:t>
            </a:r>
            <a:r>
              <a:rPr lang="hu-HU" dirty="0" err="1" smtClean="0"/>
              <a:t>mother</a:t>
            </a:r>
            <a:r>
              <a:rPr lang="hu-HU" dirty="0" smtClean="0"/>
              <a:t> </a:t>
            </a:r>
            <a:r>
              <a:rPr lang="hu-HU" dirty="0" err="1" smtClean="0"/>
              <a:t>was</a:t>
            </a:r>
            <a:r>
              <a:rPr lang="hu-HU" dirty="0"/>
              <a:t> </a:t>
            </a:r>
            <a:r>
              <a:rPr lang="hu-HU" dirty="0" smtClean="0"/>
              <a:t>Róza Bernáld.</a:t>
            </a:r>
            <a:endParaRPr lang="en-US" dirty="0"/>
          </a:p>
        </p:txBody>
      </p:sp>
    </p:spTree>
    <p:extLst>
      <p:ext uri="{BB962C8B-B14F-4D97-AF65-F5344CB8AC3E}">
        <p14:creationId xmlns:p14="http://schemas.microsoft.com/office/powerpoint/2010/main" val="8538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93670" y="624109"/>
            <a:ext cx="6413861" cy="5384805"/>
          </a:xfrm>
        </p:spPr>
        <p:txBody>
          <a:bodyPr>
            <a:normAutofit fontScale="90000"/>
          </a:bodyPr>
          <a:lstStyle/>
          <a:p>
            <a:r>
              <a:rPr lang="hu-HU" dirty="0" smtClean="0"/>
              <a:t>He </a:t>
            </a:r>
            <a:r>
              <a:rPr lang="en-US" dirty="0" smtClean="0"/>
              <a:t>was </a:t>
            </a:r>
            <a:r>
              <a:rPr lang="en-US" dirty="0"/>
              <a:t>a student of the </a:t>
            </a:r>
            <a:r>
              <a:rPr lang="en-US" dirty="0" err="1"/>
              <a:t>Csíksomlyó</a:t>
            </a:r>
            <a:r>
              <a:rPr lang="en-US" dirty="0"/>
              <a:t> school in 1827. </a:t>
            </a:r>
            <a:r>
              <a:rPr lang="hu-HU" dirty="0" smtClean="0"/>
              <a:t/>
            </a:r>
            <a:br>
              <a:rPr lang="hu-HU" dirty="0" smtClean="0"/>
            </a:br>
            <a:r>
              <a:rPr lang="hu-HU" dirty="0"/>
              <a:t/>
            </a:r>
            <a:br>
              <a:rPr lang="hu-HU" dirty="0"/>
            </a:br>
            <a:r>
              <a:rPr lang="en-US" dirty="0" smtClean="0"/>
              <a:t>He </a:t>
            </a:r>
            <a:r>
              <a:rPr lang="en-US" dirty="0"/>
              <a:t>continued his studies in Cluj-Napoca, where he studied law. </a:t>
            </a:r>
            <a:r>
              <a:rPr lang="hu-HU" dirty="0" smtClean="0"/>
              <a:t/>
            </a:r>
            <a:br>
              <a:rPr lang="hu-HU" dirty="0" smtClean="0"/>
            </a:br>
            <a:r>
              <a:rPr lang="hu-HU" dirty="0"/>
              <a:t/>
            </a:r>
            <a:br>
              <a:rPr lang="hu-HU" dirty="0"/>
            </a:br>
            <a:r>
              <a:rPr lang="en-US" dirty="0" smtClean="0"/>
              <a:t>In </a:t>
            </a:r>
            <a:r>
              <a:rPr lang="en-US" dirty="0"/>
              <a:t>the 1840s we are among the officers of the </a:t>
            </a:r>
            <a:r>
              <a:rPr lang="en-US" dirty="0" err="1"/>
              <a:t>Csíki</a:t>
            </a:r>
            <a:r>
              <a:rPr lang="en-US" dirty="0"/>
              <a:t> border regiment.</a:t>
            </a:r>
          </a:p>
        </p:txBody>
      </p:sp>
      <p:pic>
        <p:nvPicPr>
          <p:cNvPr id="3" name="Kép 2"/>
          <p:cNvPicPr>
            <a:picLocks noChangeAspect="1"/>
          </p:cNvPicPr>
          <p:nvPr/>
        </p:nvPicPr>
        <p:blipFill>
          <a:blip r:embed="rId2"/>
          <a:stretch>
            <a:fillRect/>
          </a:stretch>
        </p:blipFill>
        <p:spPr>
          <a:xfrm>
            <a:off x="8388917" y="741784"/>
            <a:ext cx="3432969" cy="2574727"/>
          </a:xfrm>
          <a:prstGeom prst="rect">
            <a:avLst/>
          </a:prstGeom>
        </p:spPr>
      </p:pic>
    </p:spTree>
    <p:extLst>
      <p:ext uri="{BB962C8B-B14F-4D97-AF65-F5344CB8AC3E}">
        <p14:creationId xmlns:p14="http://schemas.microsoft.com/office/powerpoint/2010/main" val="355569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92924" y="624110"/>
            <a:ext cx="8911687" cy="5384804"/>
          </a:xfrm>
        </p:spPr>
        <p:txBody>
          <a:bodyPr>
            <a:normAutofit fontScale="90000"/>
          </a:bodyPr>
          <a:lstStyle/>
          <a:p>
            <a:r>
              <a:rPr lang="hu-HU" dirty="0" smtClean="0"/>
              <a:t>In </a:t>
            </a:r>
            <a:r>
              <a:rPr lang="en-US" dirty="0" smtClean="0"/>
              <a:t>the </a:t>
            </a:r>
            <a:r>
              <a:rPr lang="en-US" dirty="0"/>
              <a:t>revolution and the war of independence of 1848-1849, </a:t>
            </a:r>
            <a:r>
              <a:rPr lang="en-US" dirty="0" err="1"/>
              <a:t>Sándor</a:t>
            </a:r>
            <a:r>
              <a:rPr lang="en-US" dirty="0"/>
              <a:t> </a:t>
            </a:r>
            <a:r>
              <a:rPr lang="en-US" dirty="0" err="1"/>
              <a:t>Gál</a:t>
            </a:r>
            <a:r>
              <a:rPr lang="en-US" dirty="0"/>
              <a:t>, commander of the </a:t>
            </a:r>
            <a:r>
              <a:rPr lang="en-US" dirty="0" err="1"/>
              <a:t>Csíki</a:t>
            </a:r>
            <a:r>
              <a:rPr lang="en-US" dirty="0"/>
              <a:t> Border Guard </a:t>
            </a:r>
            <a:r>
              <a:rPr lang="en-US" dirty="0" smtClean="0"/>
              <a:t>Regiment </a:t>
            </a:r>
            <a:r>
              <a:rPr lang="en-US" dirty="0"/>
              <a:t>placed him in charge </a:t>
            </a:r>
            <a:r>
              <a:rPr lang="en-US" dirty="0" smtClean="0"/>
              <a:t>of </a:t>
            </a:r>
            <a:r>
              <a:rPr lang="en-US" dirty="0"/>
              <a:t>the three </a:t>
            </a:r>
            <a:r>
              <a:rPr lang="en-US" dirty="0" err="1"/>
              <a:t>Csíki</a:t>
            </a:r>
            <a:r>
              <a:rPr lang="en-US" dirty="0"/>
              <a:t> </a:t>
            </a:r>
            <a:r>
              <a:rPr lang="en-US" dirty="0" smtClean="0"/>
              <a:t>battalions. </a:t>
            </a:r>
            <a:r>
              <a:rPr lang="hu-HU" dirty="0" smtClean="0"/>
              <a:t/>
            </a:r>
            <a:br>
              <a:rPr lang="hu-HU" dirty="0" smtClean="0"/>
            </a:br>
            <a:r>
              <a:rPr lang="hu-HU" dirty="0"/>
              <a:t/>
            </a:r>
            <a:br>
              <a:rPr lang="hu-HU" dirty="0"/>
            </a:br>
            <a:r>
              <a:rPr lang="en-US" dirty="0" smtClean="0"/>
              <a:t>His </a:t>
            </a:r>
            <a:r>
              <a:rPr lang="en-US" dirty="0"/>
              <a:t>thorough training was appreciated by General </a:t>
            </a:r>
            <a:r>
              <a:rPr lang="en-US" dirty="0" err="1"/>
              <a:t>Bem</a:t>
            </a:r>
            <a:r>
              <a:rPr lang="en-US" dirty="0"/>
              <a:t> when he was promoted to captain </a:t>
            </a:r>
            <a:r>
              <a:rPr lang="en-US" dirty="0" smtClean="0"/>
              <a:t>and </a:t>
            </a:r>
            <a:r>
              <a:rPr lang="en-US" dirty="0"/>
              <a:t>to </a:t>
            </a:r>
            <a:r>
              <a:rPr lang="en-US" dirty="0" smtClean="0"/>
              <a:t>major</a:t>
            </a:r>
            <a:r>
              <a:rPr lang="hu-HU" dirty="0" smtClean="0"/>
              <a:t/>
            </a:r>
            <a:br>
              <a:rPr lang="hu-HU" dirty="0" smtClean="0"/>
            </a:br>
            <a:r>
              <a:rPr lang="en-US" dirty="0" smtClean="0"/>
              <a:t> </a:t>
            </a:r>
            <a:r>
              <a:rPr lang="hu-HU" dirty="0" err="1" smtClean="0"/>
              <a:t>latter</a:t>
            </a:r>
            <a:r>
              <a:rPr lang="hu-HU" dirty="0" smtClean="0"/>
              <a:t> </a:t>
            </a:r>
            <a:r>
              <a:rPr lang="hu-HU" dirty="0" err="1" smtClean="0"/>
              <a:t>on</a:t>
            </a:r>
            <a:r>
              <a:rPr lang="hu-HU" dirty="0" smtClean="0"/>
              <a:t>.</a:t>
            </a:r>
            <a:endParaRPr lang="en-US" dirty="0"/>
          </a:p>
        </p:txBody>
      </p:sp>
      <p:pic>
        <p:nvPicPr>
          <p:cNvPr id="3" name="Kép 2"/>
          <p:cNvPicPr>
            <a:picLocks noChangeAspect="1"/>
          </p:cNvPicPr>
          <p:nvPr/>
        </p:nvPicPr>
        <p:blipFill>
          <a:blip r:embed="rId2"/>
          <a:stretch>
            <a:fillRect/>
          </a:stretch>
        </p:blipFill>
        <p:spPr>
          <a:xfrm>
            <a:off x="8134851" y="4618946"/>
            <a:ext cx="3508509" cy="2108426"/>
          </a:xfrm>
          <a:prstGeom prst="rect">
            <a:avLst/>
          </a:prstGeom>
        </p:spPr>
      </p:pic>
    </p:spTree>
    <p:extLst>
      <p:ext uri="{BB962C8B-B14F-4D97-AF65-F5344CB8AC3E}">
        <p14:creationId xmlns:p14="http://schemas.microsoft.com/office/powerpoint/2010/main" val="195004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92924" y="624109"/>
            <a:ext cx="8911687" cy="4731661"/>
          </a:xfrm>
        </p:spPr>
        <p:txBody>
          <a:bodyPr>
            <a:normAutofit fontScale="90000"/>
          </a:bodyPr>
          <a:lstStyle/>
          <a:p>
            <a:r>
              <a:rPr lang="en-US" dirty="0"/>
              <a:t>After the fall of the War of Independence, </a:t>
            </a:r>
            <a:r>
              <a:rPr lang="en-US" dirty="0" err="1"/>
              <a:t>József</a:t>
            </a:r>
            <a:r>
              <a:rPr lang="en-US" dirty="0"/>
              <a:t> </a:t>
            </a:r>
            <a:r>
              <a:rPr lang="en-US" dirty="0" err="1"/>
              <a:t>Endes</a:t>
            </a:r>
            <a:r>
              <a:rPr lang="en-US" dirty="0"/>
              <a:t> was sentenced </a:t>
            </a:r>
            <a:r>
              <a:rPr lang="en-US" dirty="0" smtClean="0"/>
              <a:t>to </a:t>
            </a:r>
            <a:r>
              <a:rPr lang="en-US" dirty="0"/>
              <a:t>death, then to 12 years in prison. </a:t>
            </a:r>
            <a:r>
              <a:rPr lang="hu-HU" dirty="0" smtClean="0"/>
              <a:t/>
            </a:r>
            <a:br>
              <a:rPr lang="hu-HU" dirty="0" smtClean="0"/>
            </a:br>
            <a:r>
              <a:rPr lang="hu-HU" dirty="0"/>
              <a:t/>
            </a:r>
            <a:br>
              <a:rPr lang="hu-HU" dirty="0"/>
            </a:br>
            <a:r>
              <a:rPr lang="hu-HU" dirty="0"/>
              <a:t>I</a:t>
            </a:r>
            <a:r>
              <a:rPr lang="en-US" dirty="0" smtClean="0"/>
              <a:t>n </a:t>
            </a:r>
            <a:r>
              <a:rPr lang="en-US" dirty="0"/>
              <a:t>1852 he was pardoned and released from prison. He returned to his homeland and took an active part in the social life of </a:t>
            </a:r>
            <a:r>
              <a:rPr lang="en-US" dirty="0" err="1"/>
              <a:t>Csík</a:t>
            </a:r>
            <a:r>
              <a:rPr lang="en-US" dirty="0"/>
              <a:t>.</a:t>
            </a:r>
          </a:p>
        </p:txBody>
      </p:sp>
    </p:spTree>
    <p:extLst>
      <p:ext uri="{BB962C8B-B14F-4D97-AF65-F5344CB8AC3E}">
        <p14:creationId xmlns:p14="http://schemas.microsoft.com/office/powerpoint/2010/main" val="429480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54479" y="2113275"/>
            <a:ext cx="9610497" cy="2811421"/>
          </a:xfrm>
        </p:spPr>
        <p:txBody>
          <a:bodyPr/>
          <a:lstStyle/>
          <a:p>
            <a:r>
              <a:rPr lang="en-US" dirty="0"/>
              <a:t>He died in 1906 and was buried in </a:t>
            </a:r>
            <a:r>
              <a:rPr lang="en-US" dirty="0" err="1" smtClean="0"/>
              <a:t>Csíkszentsimon</a:t>
            </a:r>
            <a:r>
              <a:rPr lang="hu-HU" dirty="0" smtClean="0"/>
              <a:t>.</a:t>
            </a:r>
            <a:endParaRPr lang="en-US" dirty="0"/>
          </a:p>
        </p:txBody>
      </p:sp>
    </p:spTree>
    <p:extLst>
      <p:ext uri="{BB962C8B-B14F-4D97-AF65-F5344CB8AC3E}">
        <p14:creationId xmlns:p14="http://schemas.microsoft.com/office/powerpoint/2010/main" val="2648107738"/>
      </p:ext>
    </p:extLst>
  </p:cSld>
  <p:clrMapOvr>
    <a:masterClrMapping/>
  </p:clrMapOvr>
</p:sld>
</file>

<file path=ppt/theme/theme1.xml><?xml version="1.0" encoding="utf-8"?>
<a:theme xmlns:a="http://schemas.openxmlformats.org/drawingml/2006/main" name="Szálak">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TotalTime>
  <Words>201</Words>
  <Application>Microsoft Office PowerPoint</Application>
  <PresentationFormat>Szélesvásznú</PresentationFormat>
  <Paragraphs>7</Paragraphs>
  <Slides>7</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7</vt:i4>
      </vt:variant>
    </vt:vector>
  </HeadingPairs>
  <TitlesOfParts>
    <vt:vector size="11" baseType="lpstr">
      <vt:lpstr>Arial</vt:lpstr>
      <vt:lpstr>Century Gothic</vt:lpstr>
      <vt:lpstr>Wingdings 3</vt:lpstr>
      <vt:lpstr>Szálak</vt:lpstr>
      <vt:lpstr>Endes József</vt:lpstr>
      <vt:lpstr>Our school took his name in 1991.</vt:lpstr>
      <vt:lpstr>The Endes family was an important family from the 16th century.  His father was János Endes, a local nobleman.  His mother was Róza Bernáld.</vt:lpstr>
      <vt:lpstr>He was a student of the Csíksomlyó school in 1827.   He continued his studies in Cluj-Napoca, where he studied law.   In the 1840s we are among the officers of the Csíki border regiment.</vt:lpstr>
      <vt:lpstr>In the revolution and the war of independence of 1848-1849, Sándor Gál, commander of the Csíki Border Guard Regiment placed him in charge of the three Csíki battalions.   His thorough training was appreciated by General Bem when he was promoted to captain and to major  latter on.</vt:lpstr>
      <vt:lpstr>After the fall of the War of Independence, József Endes was sentenced to death, then to 12 years in prison.   In 1852 he was pardoned and released from prison. He returned to his homeland and took an active part in the social life of Csík.</vt:lpstr>
      <vt:lpstr>He died in 1906 and was buried in Csíkszentsimon.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Endes József</dc:title>
  <dc:creator>kaniko</dc:creator>
  <cp:lastModifiedBy>kaniko</cp:lastModifiedBy>
  <cp:revision>5</cp:revision>
  <dcterms:created xsi:type="dcterms:W3CDTF">2021-08-24T14:18:28Z</dcterms:created>
  <dcterms:modified xsi:type="dcterms:W3CDTF">2021-08-24T14:47:29Z</dcterms:modified>
</cp:coreProperties>
</file>