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7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0B967-3440-4119-9B95-4237D98A47DC}" type="doc">
      <dgm:prSet loTypeId="urn:microsoft.com/office/officeart/2005/8/layout/arrow6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708FFD-DA56-4807-BE05-6DE19648BCB0}">
      <dgm:prSet phldrT="[Text]"/>
      <dgm:spPr/>
      <dgm:t>
        <a:bodyPr/>
        <a:lstStyle/>
        <a:p>
          <a:r>
            <a:rPr lang="hu-HU" dirty="0" smtClean="0"/>
            <a:t>Reggeli</a:t>
          </a:r>
          <a:endParaRPr lang="en-US" dirty="0"/>
        </a:p>
      </dgm:t>
    </dgm:pt>
    <dgm:pt modelId="{4D4002EF-5D93-4775-9BD7-23763B69BA52}" type="parTrans" cxnId="{29275B69-F605-4C0A-BD7A-1287DC0178C4}">
      <dgm:prSet/>
      <dgm:spPr/>
      <dgm:t>
        <a:bodyPr/>
        <a:lstStyle/>
        <a:p>
          <a:endParaRPr lang="en-US"/>
        </a:p>
      </dgm:t>
    </dgm:pt>
    <dgm:pt modelId="{E877543A-7C05-48C7-B6C5-05778CCCA366}" type="sibTrans" cxnId="{29275B69-F605-4C0A-BD7A-1287DC0178C4}">
      <dgm:prSet/>
      <dgm:spPr/>
      <dgm:t>
        <a:bodyPr/>
        <a:lstStyle/>
        <a:p>
          <a:endParaRPr lang="en-US"/>
        </a:p>
      </dgm:t>
    </dgm:pt>
    <dgm:pt modelId="{12366958-A33A-4A72-94A2-D1F2DF70F144}">
      <dgm:prSet phldrT="[Text]"/>
      <dgm:spPr/>
      <dgm:t>
        <a:bodyPr/>
        <a:lstStyle/>
        <a:p>
          <a:r>
            <a:rPr lang="hu-HU" dirty="0" smtClean="0"/>
            <a:t>Foglalkozás</a:t>
          </a:r>
          <a:endParaRPr lang="en-US" dirty="0"/>
        </a:p>
      </dgm:t>
    </dgm:pt>
    <dgm:pt modelId="{AFEF8789-3B2F-4133-9BEE-1B20B990FD25}" type="parTrans" cxnId="{2EABF64F-0ADC-441F-8B44-AC68861E311C}">
      <dgm:prSet/>
      <dgm:spPr/>
      <dgm:t>
        <a:bodyPr/>
        <a:lstStyle/>
        <a:p>
          <a:endParaRPr lang="en-US"/>
        </a:p>
      </dgm:t>
    </dgm:pt>
    <dgm:pt modelId="{0D9F8468-3391-4BB1-816D-0E763891B058}" type="sibTrans" cxnId="{2EABF64F-0ADC-441F-8B44-AC68861E311C}">
      <dgm:prSet/>
      <dgm:spPr/>
      <dgm:t>
        <a:bodyPr/>
        <a:lstStyle/>
        <a:p>
          <a:endParaRPr lang="en-US"/>
        </a:p>
      </dgm:t>
    </dgm:pt>
    <dgm:pt modelId="{34ECD23D-2FAC-4699-90C3-E72CE5E6B4F4}" type="pres">
      <dgm:prSet presAssocID="{97D0B967-3440-4119-9B95-4237D98A47DC}" presName="compositeShape" presStyleCnt="0">
        <dgm:presLayoutVars>
          <dgm:chMax val="2"/>
          <dgm:dir/>
          <dgm:resizeHandles val="exact"/>
        </dgm:presLayoutVars>
      </dgm:prSet>
      <dgm:spPr/>
    </dgm:pt>
    <dgm:pt modelId="{04C10D21-9158-459A-8089-12E83208BAE7}" type="pres">
      <dgm:prSet presAssocID="{97D0B967-3440-4119-9B95-4237D98A47DC}" presName="ribbon" presStyleLbl="node1" presStyleIdx="0" presStyleCnt="1" custLinFactNeighborX="1803" custLinFactNeighborY="30788"/>
      <dgm:spPr/>
    </dgm:pt>
    <dgm:pt modelId="{E60DCF46-DA23-4553-9FD3-56CB02AD9558}" type="pres">
      <dgm:prSet presAssocID="{97D0B967-3440-4119-9B95-4237D98A47D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4E18E-D3B4-4A93-A108-14770235B879}" type="pres">
      <dgm:prSet presAssocID="{97D0B967-3440-4119-9B95-4237D98A47DC}" presName="rightArrowText" presStyleLbl="node1" presStyleIdx="0" presStyleCnt="1" custScaleX="235151" custScaleY="45749">
        <dgm:presLayoutVars>
          <dgm:chMax val="0"/>
          <dgm:bulletEnabled val="1"/>
        </dgm:presLayoutVars>
      </dgm:prSet>
      <dgm:spPr/>
    </dgm:pt>
  </dgm:ptLst>
  <dgm:cxnLst>
    <dgm:cxn modelId="{29275B69-F605-4C0A-BD7A-1287DC0178C4}" srcId="{97D0B967-3440-4119-9B95-4237D98A47DC}" destId="{E2708FFD-DA56-4807-BE05-6DE19648BCB0}" srcOrd="0" destOrd="0" parTransId="{4D4002EF-5D93-4775-9BD7-23763B69BA52}" sibTransId="{E877543A-7C05-48C7-B6C5-05778CCCA366}"/>
    <dgm:cxn modelId="{5189A998-81FC-49AE-9366-1703B673BD9A}" type="presOf" srcId="{12366958-A33A-4A72-94A2-D1F2DF70F144}" destId="{0514E18E-D3B4-4A93-A108-14770235B879}" srcOrd="0" destOrd="0" presId="urn:microsoft.com/office/officeart/2005/8/layout/arrow6"/>
    <dgm:cxn modelId="{66FA3A46-4AA1-46CE-B015-D57164D3B8A2}" type="presOf" srcId="{E2708FFD-DA56-4807-BE05-6DE19648BCB0}" destId="{E60DCF46-DA23-4553-9FD3-56CB02AD9558}" srcOrd="0" destOrd="0" presId="urn:microsoft.com/office/officeart/2005/8/layout/arrow6"/>
    <dgm:cxn modelId="{2EABF64F-0ADC-441F-8B44-AC68861E311C}" srcId="{97D0B967-3440-4119-9B95-4237D98A47DC}" destId="{12366958-A33A-4A72-94A2-D1F2DF70F144}" srcOrd="1" destOrd="0" parTransId="{AFEF8789-3B2F-4133-9BEE-1B20B990FD25}" sibTransId="{0D9F8468-3391-4BB1-816D-0E763891B058}"/>
    <dgm:cxn modelId="{DB6F159C-5D90-444D-98A8-A687E29FEA69}" type="presOf" srcId="{97D0B967-3440-4119-9B95-4237D98A47DC}" destId="{34ECD23D-2FAC-4699-90C3-E72CE5E6B4F4}" srcOrd="0" destOrd="0" presId="urn:microsoft.com/office/officeart/2005/8/layout/arrow6"/>
    <dgm:cxn modelId="{33BBA3C5-DE71-4EB7-A41D-03FCF46723CB}" type="presParOf" srcId="{34ECD23D-2FAC-4699-90C3-E72CE5E6B4F4}" destId="{04C10D21-9158-459A-8089-12E83208BAE7}" srcOrd="0" destOrd="0" presId="urn:microsoft.com/office/officeart/2005/8/layout/arrow6"/>
    <dgm:cxn modelId="{5CC6E2C1-A285-4881-858B-804AD6B2BC89}" type="presParOf" srcId="{34ECD23D-2FAC-4699-90C3-E72CE5E6B4F4}" destId="{E60DCF46-DA23-4553-9FD3-56CB02AD9558}" srcOrd="1" destOrd="0" presId="urn:microsoft.com/office/officeart/2005/8/layout/arrow6"/>
    <dgm:cxn modelId="{C86C0861-E8A1-418D-AF58-6063BC6A727B}" type="presParOf" srcId="{34ECD23D-2FAC-4699-90C3-E72CE5E6B4F4}" destId="{0514E18E-D3B4-4A93-A108-14770235B87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3852F-7708-43BB-9518-14E231A9CDDF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906A7518-EDE3-4C69-ADF4-6A16FF44E5E9}">
      <dgm:prSet phldrT="[Text]"/>
      <dgm:spPr/>
      <dgm:t>
        <a:bodyPr/>
        <a:lstStyle/>
        <a:p>
          <a:r>
            <a:rPr lang="hu-HU" dirty="0" smtClean="0"/>
            <a:t>Bem Mauzoleum</a:t>
          </a:r>
          <a:endParaRPr lang="en-US" dirty="0"/>
        </a:p>
      </dgm:t>
    </dgm:pt>
    <dgm:pt modelId="{A3DC04C7-F3C5-421D-8BD0-BB762D57F8B9}" type="parTrans" cxnId="{CA6935D5-F54A-499A-9949-7556065DE2B8}">
      <dgm:prSet/>
      <dgm:spPr/>
      <dgm:t>
        <a:bodyPr/>
        <a:lstStyle/>
        <a:p>
          <a:endParaRPr lang="en-US"/>
        </a:p>
      </dgm:t>
    </dgm:pt>
    <dgm:pt modelId="{5074448F-9066-4598-B1E8-F6F51FFF711A}" type="sibTrans" cxnId="{CA6935D5-F54A-499A-9949-7556065DE2B8}">
      <dgm:prSet/>
      <dgm:spPr/>
      <dgm:t>
        <a:bodyPr/>
        <a:lstStyle/>
        <a:p>
          <a:endParaRPr lang="en-US"/>
        </a:p>
      </dgm:t>
    </dgm:pt>
    <dgm:pt modelId="{5CDE76F4-EEA2-40C6-BF0C-17B0022B13C6}">
      <dgm:prSet phldrT="[Text]"/>
      <dgm:spPr/>
      <dgm:t>
        <a:bodyPr/>
        <a:lstStyle/>
        <a:p>
          <a:r>
            <a:rPr lang="hu-HU" dirty="0" smtClean="0"/>
            <a:t>Játszótér</a:t>
          </a:r>
          <a:endParaRPr lang="en-US" dirty="0"/>
        </a:p>
      </dgm:t>
    </dgm:pt>
    <dgm:pt modelId="{FAA46073-742D-4DD9-84FF-FC390BFAEE97}" type="parTrans" cxnId="{27DAEC7E-0C6A-4F6B-8C5B-AD6B105A5C5C}">
      <dgm:prSet/>
      <dgm:spPr/>
      <dgm:t>
        <a:bodyPr/>
        <a:lstStyle/>
        <a:p>
          <a:endParaRPr lang="en-US"/>
        </a:p>
      </dgm:t>
    </dgm:pt>
    <dgm:pt modelId="{C5CE9E44-1715-4ABB-B6D6-F4E9EBF686FA}" type="sibTrans" cxnId="{27DAEC7E-0C6A-4F6B-8C5B-AD6B105A5C5C}">
      <dgm:prSet/>
      <dgm:spPr/>
      <dgm:t>
        <a:bodyPr/>
        <a:lstStyle/>
        <a:p>
          <a:endParaRPr lang="en-US"/>
        </a:p>
      </dgm:t>
    </dgm:pt>
    <dgm:pt modelId="{293DB40E-D6CC-4BF7-8D0F-138080F8BB85}">
      <dgm:prSet phldrT="[Text]"/>
      <dgm:spPr/>
      <dgm:t>
        <a:bodyPr/>
        <a:lstStyle/>
        <a:p>
          <a:r>
            <a:rPr lang="hu-HU" dirty="0" smtClean="0"/>
            <a:t>McDonalds</a:t>
          </a:r>
          <a:endParaRPr lang="en-US" dirty="0"/>
        </a:p>
      </dgm:t>
    </dgm:pt>
    <dgm:pt modelId="{96F7610F-3E36-4318-B0F1-90C90EFAC451}" type="parTrans" cxnId="{7DC0F98C-C11B-4FCA-9675-84A4D65FDD4B}">
      <dgm:prSet/>
      <dgm:spPr/>
      <dgm:t>
        <a:bodyPr/>
        <a:lstStyle/>
        <a:p>
          <a:endParaRPr lang="en-US"/>
        </a:p>
      </dgm:t>
    </dgm:pt>
    <dgm:pt modelId="{FD5BEB6B-8A5D-4CA3-A181-ED8A365BB934}" type="sibTrans" cxnId="{7DC0F98C-C11B-4FCA-9675-84A4D65FDD4B}">
      <dgm:prSet/>
      <dgm:spPr/>
      <dgm:t>
        <a:bodyPr/>
        <a:lstStyle/>
        <a:p>
          <a:endParaRPr lang="en-US"/>
        </a:p>
      </dgm:t>
    </dgm:pt>
    <dgm:pt modelId="{D1D5C6E1-98F6-4647-B087-317AF978199E}" type="pres">
      <dgm:prSet presAssocID="{E733852F-7708-43BB-9518-14E231A9CDDF}" presName="Name0" presStyleCnt="0">
        <dgm:presLayoutVars>
          <dgm:dir/>
          <dgm:animLvl val="lvl"/>
          <dgm:resizeHandles val="exact"/>
        </dgm:presLayoutVars>
      </dgm:prSet>
      <dgm:spPr/>
    </dgm:pt>
    <dgm:pt modelId="{6C1A0E91-38EB-41E6-BEBC-8DC48F3A264B}" type="pres">
      <dgm:prSet presAssocID="{906A7518-EDE3-4C69-ADF4-6A16FF44E5E9}" presName="parTxOnly" presStyleLbl="node1" presStyleIdx="0" presStyleCnt="3" custScaleX="64631" custScaleY="46737" custLinFactNeighborX="-4376">
        <dgm:presLayoutVars>
          <dgm:chMax val="0"/>
          <dgm:chPref val="0"/>
          <dgm:bulletEnabled val="1"/>
        </dgm:presLayoutVars>
      </dgm:prSet>
      <dgm:spPr/>
    </dgm:pt>
    <dgm:pt modelId="{130B53F6-B83B-4947-BE82-45124F14C36B}" type="pres">
      <dgm:prSet presAssocID="{5074448F-9066-4598-B1E8-F6F51FFF711A}" presName="parTxOnlySpace" presStyleCnt="0"/>
      <dgm:spPr/>
    </dgm:pt>
    <dgm:pt modelId="{DA690A14-5836-44BE-9702-32F20ADB8B7F}" type="pres">
      <dgm:prSet presAssocID="{5CDE76F4-EEA2-40C6-BF0C-17B0022B13C6}" presName="parTxOnly" presStyleLbl="node1" presStyleIdx="1" presStyleCnt="3" custScaleX="63236" custScaleY="464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1E620-9B65-4D0D-8A29-A47C93737C52}" type="pres">
      <dgm:prSet presAssocID="{C5CE9E44-1715-4ABB-B6D6-F4E9EBF686FA}" presName="parTxOnlySpace" presStyleCnt="0"/>
      <dgm:spPr/>
    </dgm:pt>
    <dgm:pt modelId="{43D0A07D-59D4-412B-8BC1-E65AC1EA0880}" type="pres">
      <dgm:prSet presAssocID="{293DB40E-D6CC-4BF7-8D0F-138080F8BB85}" presName="parTxOnly" presStyleLbl="node1" presStyleIdx="2" presStyleCnt="3" custScaleX="68661" custScaleY="46737" custLinFactNeighborX="-4013">
        <dgm:presLayoutVars>
          <dgm:chMax val="0"/>
          <dgm:chPref val="0"/>
          <dgm:bulletEnabled val="1"/>
        </dgm:presLayoutVars>
      </dgm:prSet>
      <dgm:spPr/>
    </dgm:pt>
  </dgm:ptLst>
  <dgm:cxnLst>
    <dgm:cxn modelId="{CA6935D5-F54A-499A-9949-7556065DE2B8}" srcId="{E733852F-7708-43BB-9518-14E231A9CDDF}" destId="{906A7518-EDE3-4C69-ADF4-6A16FF44E5E9}" srcOrd="0" destOrd="0" parTransId="{A3DC04C7-F3C5-421D-8BD0-BB762D57F8B9}" sibTransId="{5074448F-9066-4598-B1E8-F6F51FFF711A}"/>
    <dgm:cxn modelId="{F653D6AE-FCD3-4C59-8D09-FBFF04D6BE41}" type="presOf" srcId="{906A7518-EDE3-4C69-ADF4-6A16FF44E5E9}" destId="{6C1A0E91-38EB-41E6-BEBC-8DC48F3A264B}" srcOrd="0" destOrd="0" presId="urn:microsoft.com/office/officeart/2005/8/layout/chevron1"/>
    <dgm:cxn modelId="{567FED0C-41D0-4E8D-A306-7D6D1D631DE6}" type="presOf" srcId="{E733852F-7708-43BB-9518-14E231A9CDDF}" destId="{D1D5C6E1-98F6-4647-B087-317AF978199E}" srcOrd="0" destOrd="0" presId="urn:microsoft.com/office/officeart/2005/8/layout/chevron1"/>
    <dgm:cxn modelId="{27DAEC7E-0C6A-4F6B-8C5B-AD6B105A5C5C}" srcId="{E733852F-7708-43BB-9518-14E231A9CDDF}" destId="{5CDE76F4-EEA2-40C6-BF0C-17B0022B13C6}" srcOrd="1" destOrd="0" parTransId="{FAA46073-742D-4DD9-84FF-FC390BFAEE97}" sibTransId="{C5CE9E44-1715-4ABB-B6D6-F4E9EBF686FA}"/>
    <dgm:cxn modelId="{7DC0F98C-C11B-4FCA-9675-84A4D65FDD4B}" srcId="{E733852F-7708-43BB-9518-14E231A9CDDF}" destId="{293DB40E-D6CC-4BF7-8D0F-138080F8BB85}" srcOrd="2" destOrd="0" parTransId="{96F7610F-3E36-4318-B0F1-90C90EFAC451}" sibTransId="{FD5BEB6B-8A5D-4CA3-A181-ED8A365BB934}"/>
    <dgm:cxn modelId="{69D5CA9F-603F-4E3F-B799-20B1EA7DC047}" type="presOf" srcId="{293DB40E-D6CC-4BF7-8D0F-138080F8BB85}" destId="{43D0A07D-59D4-412B-8BC1-E65AC1EA0880}" srcOrd="0" destOrd="0" presId="urn:microsoft.com/office/officeart/2005/8/layout/chevron1"/>
    <dgm:cxn modelId="{9777F391-6E15-4BD8-9D48-668E2B62028A}" type="presOf" srcId="{5CDE76F4-EEA2-40C6-BF0C-17B0022B13C6}" destId="{DA690A14-5836-44BE-9702-32F20ADB8B7F}" srcOrd="0" destOrd="0" presId="urn:microsoft.com/office/officeart/2005/8/layout/chevron1"/>
    <dgm:cxn modelId="{9C3CDD3E-C9EA-433F-B8F9-CFEFDF0879FE}" type="presParOf" srcId="{D1D5C6E1-98F6-4647-B087-317AF978199E}" destId="{6C1A0E91-38EB-41E6-BEBC-8DC48F3A264B}" srcOrd="0" destOrd="0" presId="urn:microsoft.com/office/officeart/2005/8/layout/chevron1"/>
    <dgm:cxn modelId="{A05EDE13-A81D-4337-B80A-506F52990C02}" type="presParOf" srcId="{D1D5C6E1-98F6-4647-B087-317AF978199E}" destId="{130B53F6-B83B-4947-BE82-45124F14C36B}" srcOrd="1" destOrd="0" presId="urn:microsoft.com/office/officeart/2005/8/layout/chevron1"/>
    <dgm:cxn modelId="{23E74A26-60E1-4227-B5CA-3BCEB5DE7C02}" type="presParOf" srcId="{D1D5C6E1-98F6-4647-B087-317AF978199E}" destId="{DA690A14-5836-44BE-9702-32F20ADB8B7F}" srcOrd="2" destOrd="0" presId="urn:microsoft.com/office/officeart/2005/8/layout/chevron1"/>
    <dgm:cxn modelId="{1FC0FD6D-24F0-4743-A316-50538BC51946}" type="presParOf" srcId="{D1D5C6E1-98F6-4647-B087-317AF978199E}" destId="{8A81E620-9B65-4D0D-8A29-A47C93737C52}" srcOrd="3" destOrd="0" presId="urn:microsoft.com/office/officeart/2005/8/layout/chevron1"/>
    <dgm:cxn modelId="{A902B7F7-D926-4EB2-A03C-07FC89C1912F}" type="presParOf" srcId="{D1D5C6E1-98F6-4647-B087-317AF978199E}" destId="{43D0A07D-59D4-412B-8BC1-E65AC1EA088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E9A97A-C4AE-4C65-AB7F-7CFD776303A4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05E72-F865-4646-BCF5-C3B43F6C7154}">
      <dgm:prSet phldrT="[Text]"/>
      <dgm:spPr/>
      <dgm:t>
        <a:bodyPr/>
        <a:lstStyle/>
        <a:p>
          <a:r>
            <a:rPr lang="hu-HU" dirty="0" smtClean="0"/>
            <a:t>Shopping</a:t>
          </a:r>
          <a:endParaRPr lang="en-US" dirty="0"/>
        </a:p>
      </dgm:t>
    </dgm:pt>
    <dgm:pt modelId="{457B1BBA-7F76-40A4-BD56-479E43739F0D}" type="parTrans" cxnId="{7689105B-A89E-41BC-AF26-DF542D2F343A}">
      <dgm:prSet/>
      <dgm:spPr/>
      <dgm:t>
        <a:bodyPr/>
        <a:lstStyle/>
        <a:p>
          <a:endParaRPr lang="en-US"/>
        </a:p>
      </dgm:t>
    </dgm:pt>
    <dgm:pt modelId="{959FCACF-77BC-401A-8185-F48B9DA4FFE5}" type="sibTrans" cxnId="{7689105B-A89E-41BC-AF26-DF542D2F343A}">
      <dgm:prSet/>
      <dgm:spPr/>
      <dgm:t>
        <a:bodyPr/>
        <a:lstStyle/>
        <a:p>
          <a:endParaRPr lang="en-US"/>
        </a:p>
      </dgm:t>
    </dgm:pt>
    <dgm:pt modelId="{21A3E10E-27A6-42A2-919F-805AAE11817E}">
      <dgm:prSet phldrT="[Text]"/>
      <dgm:spPr/>
      <dgm:t>
        <a:bodyPr/>
        <a:lstStyle/>
        <a:p>
          <a:r>
            <a:rPr lang="hu-HU" dirty="0" smtClean="0"/>
            <a:t>Fly park</a:t>
          </a:r>
          <a:endParaRPr lang="en-US" dirty="0"/>
        </a:p>
      </dgm:t>
    </dgm:pt>
    <dgm:pt modelId="{FD163AF0-2DCE-4E10-BF78-D55427D241F5}" type="parTrans" cxnId="{5B68B945-D212-4C64-B621-B90A7C86F8D1}">
      <dgm:prSet/>
      <dgm:spPr/>
      <dgm:t>
        <a:bodyPr/>
        <a:lstStyle/>
        <a:p>
          <a:endParaRPr lang="en-US"/>
        </a:p>
      </dgm:t>
    </dgm:pt>
    <dgm:pt modelId="{27B86790-A01F-4E7F-8FFE-E6AEE552DB63}" type="sibTrans" cxnId="{5B68B945-D212-4C64-B621-B90A7C86F8D1}">
      <dgm:prSet/>
      <dgm:spPr/>
      <dgm:t>
        <a:bodyPr/>
        <a:lstStyle/>
        <a:p>
          <a:endParaRPr lang="en-US"/>
        </a:p>
      </dgm:t>
    </dgm:pt>
    <dgm:pt modelId="{64D6AC80-986F-409F-AFEA-8F664D7BCFDA}" type="pres">
      <dgm:prSet presAssocID="{25E9A97A-C4AE-4C65-AB7F-7CFD776303A4}" presName="cycle" presStyleCnt="0">
        <dgm:presLayoutVars>
          <dgm:dir/>
          <dgm:resizeHandles val="exact"/>
        </dgm:presLayoutVars>
      </dgm:prSet>
      <dgm:spPr/>
    </dgm:pt>
    <dgm:pt modelId="{B09E2E30-7BDB-4FDD-BCD3-1543AA8F2881}" type="pres">
      <dgm:prSet presAssocID="{25B05E72-F865-4646-BCF5-C3B43F6C7154}" presName="arrow" presStyleLbl="node1" presStyleIdx="0" presStyleCnt="2" custScaleX="60594" custScaleY="100222" custRadScaleRad="100358">
        <dgm:presLayoutVars>
          <dgm:bulletEnabled val="1"/>
        </dgm:presLayoutVars>
      </dgm:prSet>
      <dgm:spPr/>
    </dgm:pt>
    <dgm:pt modelId="{8DA4DDE1-38C8-424B-94B9-C5C821632077}" type="pres">
      <dgm:prSet presAssocID="{21A3E10E-27A6-42A2-919F-805AAE11817E}" presName="arrow" presStyleLbl="node1" presStyleIdx="1" presStyleCnt="2" custScaleX="65501" custScaleY="100222" custRadScaleRad="102910" custRadScaleInc="-520">
        <dgm:presLayoutVars>
          <dgm:bulletEnabled val="1"/>
        </dgm:presLayoutVars>
      </dgm:prSet>
      <dgm:spPr/>
    </dgm:pt>
  </dgm:ptLst>
  <dgm:cxnLst>
    <dgm:cxn modelId="{7689105B-A89E-41BC-AF26-DF542D2F343A}" srcId="{25E9A97A-C4AE-4C65-AB7F-7CFD776303A4}" destId="{25B05E72-F865-4646-BCF5-C3B43F6C7154}" srcOrd="0" destOrd="0" parTransId="{457B1BBA-7F76-40A4-BD56-479E43739F0D}" sibTransId="{959FCACF-77BC-401A-8185-F48B9DA4FFE5}"/>
    <dgm:cxn modelId="{5B68B945-D212-4C64-B621-B90A7C86F8D1}" srcId="{25E9A97A-C4AE-4C65-AB7F-7CFD776303A4}" destId="{21A3E10E-27A6-42A2-919F-805AAE11817E}" srcOrd="1" destOrd="0" parTransId="{FD163AF0-2DCE-4E10-BF78-D55427D241F5}" sibTransId="{27B86790-A01F-4E7F-8FFE-E6AEE552DB63}"/>
    <dgm:cxn modelId="{5ACCB965-4D8F-47BF-B725-F1D82136611D}" type="presOf" srcId="{25B05E72-F865-4646-BCF5-C3B43F6C7154}" destId="{B09E2E30-7BDB-4FDD-BCD3-1543AA8F2881}" srcOrd="0" destOrd="0" presId="urn:microsoft.com/office/officeart/2005/8/layout/arrow1"/>
    <dgm:cxn modelId="{CD52F4B3-7F95-4992-8711-831051E08155}" type="presOf" srcId="{25E9A97A-C4AE-4C65-AB7F-7CFD776303A4}" destId="{64D6AC80-986F-409F-AFEA-8F664D7BCFDA}" srcOrd="0" destOrd="0" presId="urn:microsoft.com/office/officeart/2005/8/layout/arrow1"/>
    <dgm:cxn modelId="{C9BE6E92-BF46-4D54-828C-C382A7EDBF14}" type="presOf" srcId="{21A3E10E-27A6-42A2-919F-805AAE11817E}" destId="{8DA4DDE1-38C8-424B-94B9-C5C821632077}" srcOrd="0" destOrd="0" presId="urn:microsoft.com/office/officeart/2005/8/layout/arrow1"/>
    <dgm:cxn modelId="{C905FD7E-9422-4E6C-9538-F79318C74F10}" type="presParOf" srcId="{64D6AC80-986F-409F-AFEA-8F664D7BCFDA}" destId="{B09E2E30-7BDB-4FDD-BCD3-1543AA8F2881}" srcOrd="0" destOrd="0" presId="urn:microsoft.com/office/officeart/2005/8/layout/arrow1"/>
    <dgm:cxn modelId="{1D981611-B21A-4982-8623-E115A350EB84}" type="presParOf" srcId="{64D6AC80-986F-409F-AFEA-8F664D7BCFDA}" destId="{8DA4DDE1-38C8-424B-94B9-C5C82163207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10D21-9158-459A-8089-12E83208BAE7}">
      <dsp:nvSpPr>
        <dsp:cNvPr id="0" name=""/>
        <dsp:cNvSpPr/>
      </dsp:nvSpPr>
      <dsp:spPr>
        <a:xfrm>
          <a:off x="1099173" y="0"/>
          <a:ext cx="5929692" cy="2371877"/>
        </a:xfrm>
        <a:prstGeom prst="leftRightRibb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0DCF46-DA23-4553-9FD3-56CB02AD9558}">
      <dsp:nvSpPr>
        <dsp:cNvPr id="0" name=""/>
        <dsp:cNvSpPr/>
      </dsp:nvSpPr>
      <dsp:spPr>
        <a:xfrm>
          <a:off x="1703824" y="415078"/>
          <a:ext cx="1956798" cy="1162219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Reggeli</a:t>
          </a:r>
          <a:endParaRPr lang="en-US" sz="2400" kern="1200" dirty="0"/>
        </a:p>
      </dsp:txBody>
      <dsp:txXfrm>
        <a:off x="1703824" y="415078"/>
        <a:ext cx="1956798" cy="1162219"/>
      </dsp:txXfrm>
    </dsp:sp>
    <dsp:sp modelId="{0514E18E-D3B4-4A93-A108-14770235B879}">
      <dsp:nvSpPr>
        <dsp:cNvPr id="0" name=""/>
        <dsp:cNvSpPr/>
      </dsp:nvSpPr>
      <dsp:spPr>
        <a:xfrm>
          <a:off x="2394369" y="1109836"/>
          <a:ext cx="5438055" cy="53170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Foglalkozás</a:t>
          </a:r>
          <a:endParaRPr lang="en-US" sz="2400" kern="1200" dirty="0"/>
        </a:p>
      </dsp:txBody>
      <dsp:txXfrm>
        <a:off x="2394369" y="1109836"/>
        <a:ext cx="5438055" cy="531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A0E91-38EB-41E6-BEBC-8DC48F3A264B}">
      <dsp:nvSpPr>
        <dsp:cNvPr id="0" name=""/>
        <dsp:cNvSpPr/>
      </dsp:nvSpPr>
      <dsp:spPr>
        <a:xfrm>
          <a:off x="0" y="893213"/>
          <a:ext cx="3849488" cy="1113481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Bem Mauzoleum</a:t>
          </a:r>
          <a:endParaRPr lang="en-US" sz="3600" kern="1200" dirty="0"/>
        </a:p>
      </dsp:txBody>
      <dsp:txXfrm>
        <a:off x="556741" y="893213"/>
        <a:ext cx="2736007" cy="1113481"/>
      </dsp:txXfrm>
    </dsp:sp>
    <dsp:sp modelId="{DA690A14-5836-44BE-9702-32F20ADB8B7F}">
      <dsp:nvSpPr>
        <dsp:cNvPr id="0" name=""/>
        <dsp:cNvSpPr/>
      </dsp:nvSpPr>
      <dsp:spPr>
        <a:xfrm>
          <a:off x="3254584" y="896942"/>
          <a:ext cx="3766400" cy="110602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Játszótér</a:t>
          </a:r>
          <a:endParaRPr lang="en-US" sz="3600" kern="1200" dirty="0"/>
        </a:p>
      </dsp:txBody>
      <dsp:txXfrm>
        <a:off x="3807596" y="896942"/>
        <a:ext cx="2660376" cy="1106024"/>
      </dsp:txXfrm>
    </dsp:sp>
    <dsp:sp modelId="{43D0A07D-59D4-412B-8BC1-E65AC1EA0880}">
      <dsp:nvSpPr>
        <dsp:cNvPr id="0" name=""/>
        <dsp:cNvSpPr/>
      </dsp:nvSpPr>
      <dsp:spPr>
        <a:xfrm>
          <a:off x="6401472" y="893213"/>
          <a:ext cx="4089518" cy="1113481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McDonalds</a:t>
          </a:r>
          <a:endParaRPr lang="en-US" sz="3600" kern="1200" dirty="0"/>
        </a:p>
      </dsp:txBody>
      <dsp:txXfrm>
        <a:off x="6958213" y="893213"/>
        <a:ext cx="2976037" cy="1113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E2E30-7BDB-4FDD-BCD3-1543AA8F2881}">
      <dsp:nvSpPr>
        <dsp:cNvPr id="0" name=""/>
        <dsp:cNvSpPr/>
      </dsp:nvSpPr>
      <dsp:spPr>
        <a:xfrm rot="16200000">
          <a:off x="549917" y="6"/>
          <a:ext cx="1792074" cy="296407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Shopping</a:t>
          </a:r>
          <a:endParaRPr lang="en-US" sz="3100" kern="1200" dirty="0"/>
        </a:p>
      </dsp:txBody>
      <dsp:txXfrm rot="5400000">
        <a:off x="277529" y="1034025"/>
        <a:ext cx="2650463" cy="896037"/>
      </dsp:txXfrm>
    </dsp:sp>
    <dsp:sp modelId="{8DA4DDE1-38C8-424B-94B9-C5C821632077}">
      <dsp:nvSpPr>
        <dsp:cNvPr id="0" name=""/>
        <dsp:cNvSpPr/>
      </dsp:nvSpPr>
      <dsp:spPr>
        <a:xfrm rot="5400000">
          <a:off x="6740534" y="-52331"/>
          <a:ext cx="1937199" cy="296407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Fly park</a:t>
          </a:r>
          <a:endParaRPr lang="en-US" sz="3100" kern="1200" dirty="0"/>
        </a:p>
      </dsp:txBody>
      <dsp:txXfrm rot="-5400000">
        <a:off x="6227096" y="945407"/>
        <a:ext cx="2625066" cy="968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CEF-E68A-47CD-9A8D-F049C46EB174}" type="datetimeFigureOut">
              <a:rPr lang="hu-HU" smtClean="0"/>
              <a:t>2021. 10. 29.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46D4-263A-4B65-A641-7C4CE410C8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342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CEF-E68A-47CD-9A8D-F049C46EB174}" type="datetimeFigureOut">
              <a:rPr lang="hu-HU" smtClean="0"/>
              <a:t>2021. 10. 29.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46D4-263A-4B65-A641-7C4CE410C8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09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CEF-E68A-47CD-9A8D-F049C46EB174}" type="datetimeFigureOut">
              <a:rPr lang="hu-HU" smtClean="0"/>
              <a:t>2021. 10. 29.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46D4-263A-4B65-A641-7C4CE410C8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5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CEF-E68A-47CD-9A8D-F049C46EB174}" type="datetimeFigureOut">
              <a:rPr lang="hu-HU" smtClean="0"/>
              <a:t>2021. 10. 29.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46D4-263A-4B65-A641-7C4CE410C8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318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CEF-E68A-47CD-9A8D-F049C46EB174}" type="datetimeFigureOut">
              <a:rPr lang="hu-HU" smtClean="0"/>
              <a:t>2021. 10. 29.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46D4-263A-4B65-A641-7C4CE410C8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62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CEF-E68A-47CD-9A8D-F049C46EB174}" type="datetimeFigureOut">
              <a:rPr lang="hu-HU" smtClean="0"/>
              <a:t>2021. 10. 29.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46D4-263A-4B65-A641-7C4CE410C8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90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CEF-E68A-47CD-9A8D-F049C46EB174}" type="datetimeFigureOut">
              <a:rPr lang="hu-HU" smtClean="0"/>
              <a:t>2021. 10. 29.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46D4-263A-4B65-A641-7C4CE410C8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67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CEF-E68A-47CD-9A8D-F049C46EB174}" type="datetimeFigureOut">
              <a:rPr lang="hu-HU" smtClean="0"/>
              <a:t>2021. 10. 29.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46D4-263A-4B65-A641-7C4CE410C8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485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CEF-E68A-47CD-9A8D-F049C46EB174}" type="datetimeFigureOut">
              <a:rPr lang="hu-HU" smtClean="0"/>
              <a:t>2021. 10. 29.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46D4-263A-4B65-A641-7C4CE410C8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181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CEF-E68A-47CD-9A8D-F049C46EB174}" type="datetimeFigureOut">
              <a:rPr lang="hu-HU" smtClean="0"/>
              <a:t>2021. 10. 29.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46D4-263A-4B65-A641-7C4CE410C8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9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CEF-E68A-47CD-9A8D-F049C46EB174}" type="datetimeFigureOut">
              <a:rPr lang="hu-HU" smtClean="0"/>
              <a:t>2021. 10. 29.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46D4-263A-4B65-A641-7C4CE410C8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394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6FCEF-E68A-47CD-9A8D-F049C46EB174}" type="datetimeFigureOut">
              <a:rPr lang="hu-HU" smtClean="0"/>
              <a:t>2021. 10. 29.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46D4-263A-4B65-A641-7C4CE410C8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516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Algerian" panose="04020705040A02060702" pitchFamily="82" charset="0"/>
              </a:rPr>
              <a:t>Leng</a:t>
            </a:r>
            <a:r>
              <a:rPr lang="hu-HU" dirty="0" smtClean="0">
                <a:latin typeface="Algerian" panose="04020705040A02060702" pitchFamily="82" charset="0"/>
              </a:rPr>
              <a:t>yelország 3. nap</a:t>
            </a:r>
            <a:endParaRPr lang="hu-HU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9654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0"/>
            <a:ext cx="10515600" cy="1325563"/>
          </a:xfrm>
        </p:spPr>
        <p:txBody>
          <a:bodyPr/>
          <a:lstStyle/>
          <a:p>
            <a:r>
              <a:rPr lang="hu-HU" dirty="0" smtClean="0"/>
              <a:t>Programok 8.00- 12.00-ig</a:t>
            </a:r>
            <a:endParaRPr lang="hu-H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71" y="3465739"/>
            <a:ext cx="4143837" cy="310923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331964"/>
            <a:ext cx="3182256" cy="424300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38638218"/>
              </p:ext>
            </p:extLst>
          </p:nvPr>
        </p:nvGraphicFramePr>
        <p:xfrm>
          <a:off x="1973943" y="983417"/>
          <a:ext cx="8824686" cy="237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71" y="3355294"/>
            <a:ext cx="3773941" cy="28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74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Programok 12.00- 15.00-ig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295182"/>
              </p:ext>
            </p:extLst>
          </p:nvPr>
        </p:nvGraphicFramePr>
        <p:xfrm>
          <a:off x="828385" y="643618"/>
          <a:ext cx="10515600" cy="2899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8" y="3144609"/>
            <a:ext cx="3880276" cy="291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19" y="2917824"/>
            <a:ext cx="2699132" cy="3597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01" y="2764290"/>
            <a:ext cx="2091754" cy="390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55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7657"/>
            <a:ext cx="10515600" cy="1325563"/>
          </a:xfrm>
        </p:spPr>
        <p:txBody>
          <a:bodyPr/>
          <a:lstStyle/>
          <a:p>
            <a:r>
              <a:rPr lang="hu-HU" dirty="0" smtClean="0"/>
              <a:t>Programok 15.00- 18.00-ig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432803"/>
              </p:ext>
            </p:extLst>
          </p:nvPr>
        </p:nvGraphicFramePr>
        <p:xfrm>
          <a:off x="1500414" y="365125"/>
          <a:ext cx="9191172" cy="2964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" y="2561682"/>
            <a:ext cx="2071174" cy="4129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503715"/>
            <a:ext cx="3140528" cy="4187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14" y="2762272"/>
            <a:ext cx="4891542" cy="367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2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Fly park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1" y="2481265"/>
            <a:ext cx="3801389" cy="28522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28" y="188687"/>
            <a:ext cx="2423714" cy="3230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905" y="3784022"/>
            <a:ext cx="3729037" cy="2797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15" y="32651"/>
            <a:ext cx="2624600" cy="3497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47" y="3667346"/>
            <a:ext cx="3884538" cy="2914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93" y="32651"/>
            <a:ext cx="2584909" cy="354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57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Este 9.00-?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51" y="1843662"/>
            <a:ext cx="4339167" cy="3254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8" y="2447018"/>
            <a:ext cx="257175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285" y="1520497"/>
            <a:ext cx="245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Vacsora</a:t>
            </a:r>
            <a:endParaRPr lang="hu-HU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95" y="1251752"/>
            <a:ext cx="4140804" cy="3105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6457" y="516051"/>
            <a:ext cx="31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Bandázás</a:t>
            </a:r>
            <a:endParaRPr lang="hu-HU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40548" y="3309402"/>
            <a:ext cx="2376611" cy="447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70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Készítette</a:t>
            </a:r>
            <a:r>
              <a:rPr lang="en-US" dirty="0"/>
              <a:t>: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Kovács Bíborka</a:t>
            </a:r>
          </a:p>
          <a:p>
            <a:r>
              <a:rPr lang="hu-HU" dirty="0" smtClean="0"/>
              <a:t>Geréd Boróka</a:t>
            </a:r>
          </a:p>
          <a:p>
            <a:r>
              <a:rPr lang="hu-HU" dirty="0" smtClean="0"/>
              <a:t>Korodi Laura</a:t>
            </a:r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sz="5400" dirty="0" smtClean="0"/>
              <a:t>KÖSZÖNJÜK A FIGYELMET</a:t>
            </a:r>
            <a:r>
              <a:rPr lang="en-US" sz="5400" dirty="0" smtClean="0"/>
              <a:t>!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2142739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42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Office Theme</vt:lpstr>
      <vt:lpstr>Lengyelország 3. nap</vt:lpstr>
      <vt:lpstr>Programok 8.00- 12.00-ig</vt:lpstr>
      <vt:lpstr>Programok 12.00- 15.00-ig</vt:lpstr>
      <vt:lpstr>Programok 15.00- 18.00-ig</vt:lpstr>
      <vt:lpstr>Fly park</vt:lpstr>
      <vt:lpstr>Este 9.00-?</vt:lpstr>
      <vt:lpstr>Készítette:</vt:lpstr>
    </vt:vector>
  </TitlesOfParts>
  <Company>Tribunalul Covasna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Lengyelország 3. nap</dc:title>
  <dc:creator>User</dc:creator>
  <cp:lastModifiedBy>User</cp:lastModifiedBy>
  <cp:revision>10</cp:revision>
  <dcterms:created xsi:type="dcterms:W3CDTF">2021-10-29T13:33:25Z</dcterms:created>
  <dcterms:modified xsi:type="dcterms:W3CDTF">2021-10-29T14:56:21Z</dcterms:modified>
</cp:coreProperties>
</file>