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80" autoAdjust="0"/>
  </p:normalViewPr>
  <p:slideViewPr>
    <p:cSldViewPr>
      <p:cViewPr varScale="1">
        <p:scale>
          <a:sx n="63" d="100"/>
          <a:sy n="63" d="100"/>
        </p:scale>
        <p:origin x="9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540F9A7-D9B9-43A9-B298-403B6E7F8D4D}" type="datetimeFigureOut">
              <a:rPr lang="ro-RO" smtClean="0"/>
              <a:pPr/>
              <a:t>29.10.2020</a:t>
            </a:fld>
            <a:endParaRPr lang="ro-RO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o-RO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8FB8082-4AEF-4199-A7A0-6CAB88F2588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F9A7-D9B9-43A9-B298-403B6E7F8D4D}" type="datetimeFigureOut">
              <a:rPr lang="ro-RO" smtClean="0"/>
              <a:pPr/>
              <a:t>29.10.2020</a:t>
            </a:fld>
            <a:endParaRPr lang="ro-RO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8082-4AEF-4199-A7A0-6CAB88F2588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F9A7-D9B9-43A9-B298-403B6E7F8D4D}" type="datetimeFigureOut">
              <a:rPr lang="ro-RO" smtClean="0"/>
              <a:pPr/>
              <a:t>29.10.2020</a:t>
            </a:fld>
            <a:endParaRPr lang="ro-RO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8082-4AEF-4199-A7A0-6CAB88F2588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40F9A7-D9B9-43A9-B298-403B6E7F8D4D}" type="datetimeFigureOut">
              <a:rPr lang="ro-RO" smtClean="0"/>
              <a:pPr/>
              <a:t>29.10.2020</a:t>
            </a:fld>
            <a:endParaRPr lang="ro-RO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FB8082-4AEF-4199-A7A0-6CAB88F25886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540F9A7-D9B9-43A9-B298-403B6E7F8D4D}" type="datetimeFigureOut">
              <a:rPr lang="ro-RO" smtClean="0"/>
              <a:pPr/>
              <a:t>29.10.2020</a:t>
            </a:fld>
            <a:endParaRPr lang="ro-RO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o-RO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8FB8082-4AEF-4199-A7A0-6CAB88F2588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F9A7-D9B9-43A9-B298-403B6E7F8D4D}" type="datetimeFigureOut">
              <a:rPr lang="ro-RO" smtClean="0"/>
              <a:pPr/>
              <a:t>29.10.2020</a:t>
            </a:fld>
            <a:endParaRPr lang="ro-RO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8082-4AEF-4199-A7A0-6CAB88F25886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F9A7-D9B9-43A9-B298-403B6E7F8D4D}" type="datetimeFigureOut">
              <a:rPr lang="ro-RO" smtClean="0"/>
              <a:pPr/>
              <a:t>29.10.2020</a:t>
            </a:fld>
            <a:endParaRPr lang="ro-RO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8082-4AEF-4199-A7A0-6CAB88F25886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40F9A7-D9B9-43A9-B298-403B6E7F8D4D}" type="datetimeFigureOut">
              <a:rPr lang="ro-RO" smtClean="0"/>
              <a:pPr/>
              <a:t>29.10.2020</a:t>
            </a:fld>
            <a:endParaRPr lang="ro-RO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FB8082-4AEF-4199-A7A0-6CAB88F25886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F9A7-D9B9-43A9-B298-403B6E7F8D4D}" type="datetimeFigureOut">
              <a:rPr lang="ro-RO" smtClean="0"/>
              <a:pPr/>
              <a:t>29.10.2020</a:t>
            </a:fld>
            <a:endParaRPr lang="ro-RO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8082-4AEF-4199-A7A0-6CAB88F2588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40F9A7-D9B9-43A9-B298-403B6E7F8D4D}" type="datetimeFigureOut">
              <a:rPr lang="ro-RO" smtClean="0"/>
              <a:pPr/>
              <a:t>29.10.2020</a:t>
            </a:fld>
            <a:endParaRPr lang="ro-RO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FB8082-4AEF-4199-A7A0-6CAB88F25886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40F9A7-D9B9-43A9-B298-403B6E7F8D4D}" type="datetimeFigureOut">
              <a:rPr lang="ro-RO" smtClean="0"/>
              <a:pPr/>
              <a:t>29.10.2020</a:t>
            </a:fld>
            <a:endParaRPr lang="ro-RO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FB8082-4AEF-4199-A7A0-6CAB88F25886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40F9A7-D9B9-43A9-B298-403B6E7F8D4D}" type="datetimeFigureOut">
              <a:rPr lang="ro-RO" smtClean="0"/>
              <a:pPr/>
              <a:t>29.10.2020</a:t>
            </a:fld>
            <a:endParaRPr lang="ro-RO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FB8082-4AEF-4199-A7A0-6CAB88F25886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Cs</a:t>
            </a:r>
            <a:r>
              <a:rPr lang="hu-HU" dirty="0" err="1" smtClean="0"/>
              <a:t>í</a:t>
            </a:r>
            <a:r>
              <a:rPr lang="hu-HU" dirty="0" err="1" smtClean="0"/>
              <a:t>kszentsimon</a:t>
            </a:r>
            <a:r>
              <a:rPr lang="hu-HU" dirty="0" smtClean="0"/>
              <a:t> </a:t>
            </a:r>
            <a:r>
              <a:rPr lang="hu-HU" sz="2000" dirty="0" smtClean="0"/>
              <a:t>(S</a:t>
            </a:r>
            <a:r>
              <a:rPr lang="ro-RO" sz="2000" dirty="0" smtClean="0"/>
              <a:t>însimion-Ro</a:t>
            </a:r>
            <a:r>
              <a:rPr lang="hu-HU" sz="2000" dirty="0" smtClean="0"/>
              <a:t>)</a:t>
            </a:r>
            <a:endParaRPr lang="ro-RO" sz="2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/>
              <a:t>S</a:t>
            </a:r>
            <a:r>
              <a:rPr lang="hu-HU" dirty="0" err="1" smtClean="0"/>
              <a:t>hort</a:t>
            </a:r>
            <a:r>
              <a:rPr lang="hu-HU" dirty="0" smtClean="0"/>
              <a:t> </a:t>
            </a:r>
            <a:r>
              <a:rPr lang="hu-HU" dirty="0" err="1"/>
              <a:t>P</a:t>
            </a:r>
            <a:r>
              <a:rPr lang="hu-HU" dirty="0" err="1" smtClean="0"/>
              <a:t>resentation</a:t>
            </a:r>
            <a:r>
              <a:rPr lang="en-US" dirty="0" smtClean="0"/>
              <a:t> </a:t>
            </a:r>
            <a:r>
              <a:rPr lang="hu-HU" dirty="0" smtClean="0"/>
              <a:t>of</a:t>
            </a:r>
            <a:r>
              <a:rPr lang="en-US" dirty="0" smtClean="0"/>
              <a:t> </a:t>
            </a:r>
            <a:r>
              <a:rPr lang="hu-HU" dirty="0"/>
              <a:t>O</a:t>
            </a:r>
            <a:r>
              <a:rPr lang="en-US" dirty="0" err="1" smtClean="0"/>
              <a:t>ur</a:t>
            </a:r>
            <a:r>
              <a:rPr lang="en-US" dirty="0" smtClean="0"/>
              <a:t> </a:t>
            </a:r>
            <a:r>
              <a:rPr lang="hu-HU" dirty="0" smtClean="0"/>
              <a:t>V</a:t>
            </a:r>
            <a:r>
              <a:rPr lang="en-US" dirty="0" err="1" smtClean="0"/>
              <a:t>illage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Geographical location of </a:t>
            </a:r>
            <a:r>
              <a:rPr lang="en-US" dirty="0" smtClean="0"/>
              <a:t>Cs</a:t>
            </a:r>
            <a:r>
              <a:rPr lang="hu-HU" dirty="0" smtClean="0"/>
              <a:t>í</a:t>
            </a:r>
            <a:r>
              <a:rPr lang="en-US" dirty="0" err="1" smtClean="0"/>
              <a:t>kszentsimon</a:t>
            </a:r>
            <a:endParaRPr lang="ro-RO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 settlement is </a:t>
            </a:r>
            <a:r>
              <a:rPr lang="hu-HU" dirty="0" err="1" smtClean="0"/>
              <a:t>around</a:t>
            </a:r>
            <a:r>
              <a:rPr lang="hu-HU" dirty="0" smtClean="0"/>
              <a:t> </a:t>
            </a:r>
            <a:r>
              <a:rPr lang="en-US" dirty="0" smtClean="0"/>
              <a:t>46.30 </a:t>
            </a:r>
            <a:r>
              <a:rPr lang="en-US" dirty="0" smtClean="0"/>
              <a:t>km2 (square kilometers)</a:t>
            </a:r>
          </a:p>
          <a:p>
            <a:r>
              <a:rPr lang="en-US" dirty="0" smtClean="0"/>
              <a:t>In 2012 the village had 2438 inhabitants although it has increased since then.</a:t>
            </a:r>
          </a:p>
          <a:p>
            <a:r>
              <a:rPr lang="en-US" dirty="0" smtClean="0"/>
              <a:t>The river </a:t>
            </a:r>
            <a:r>
              <a:rPr lang="en-US" dirty="0" err="1" smtClean="0"/>
              <a:t>Olt</a:t>
            </a:r>
            <a:r>
              <a:rPr lang="en-US" dirty="0" smtClean="0"/>
              <a:t> passes through the territory of </a:t>
            </a:r>
            <a:r>
              <a:rPr lang="en-US" dirty="0" smtClean="0"/>
              <a:t>Cs</a:t>
            </a:r>
            <a:r>
              <a:rPr lang="hu-HU" dirty="0" smtClean="0"/>
              <a:t>í</a:t>
            </a:r>
            <a:r>
              <a:rPr lang="en-US" dirty="0" err="1" smtClean="0"/>
              <a:t>kszentsimon</a:t>
            </a:r>
            <a:r>
              <a:rPr lang="en-US" dirty="0" smtClean="0"/>
              <a:t>.</a:t>
            </a:r>
            <a:endParaRPr lang="hu-HU" dirty="0" smtClean="0"/>
          </a:p>
          <a:p>
            <a:r>
              <a:rPr lang="hu-HU" dirty="0" smtClean="0"/>
              <a:t>The </a:t>
            </a:r>
            <a:r>
              <a:rPr lang="hu-HU" dirty="0" err="1" smtClean="0"/>
              <a:t>closest</a:t>
            </a:r>
            <a:r>
              <a:rPr lang="hu-HU" dirty="0" smtClean="0"/>
              <a:t> city is Csíkszereda (</a:t>
            </a:r>
            <a:r>
              <a:rPr lang="hu-HU" dirty="0" err="1" smtClean="0"/>
              <a:t>Miercurea</a:t>
            </a:r>
            <a:r>
              <a:rPr lang="hu-HU" dirty="0" smtClean="0"/>
              <a:t> </a:t>
            </a:r>
            <a:r>
              <a:rPr lang="hu-HU" dirty="0" err="1" smtClean="0"/>
              <a:t>Ciuc-Ro</a:t>
            </a:r>
            <a:r>
              <a:rPr lang="hu-HU" dirty="0" smtClean="0"/>
              <a:t>.)</a:t>
            </a:r>
            <a:endParaRPr lang="ro-RO" dirty="0"/>
          </a:p>
        </p:txBody>
      </p:sp>
      <p:pic>
        <p:nvPicPr>
          <p:cNvPr id="4" name="Kép 3" descr="o_csikszentsimon-djimavic-pnt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611401"/>
            <a:ext cx="3374116" cy="2246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Bőjte</a:t>
            </a:r>
            <a:r>
              <a:rPr lang="hu-HU" dirty="0" smtClean="0"/>
              <a:t> house</a:t>
            </a:r>
            <a:endParaRPr lang="ro-RO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The St. </a:t>
            </a:r>
            <a:r>
              <a:rPr lang="hu-HU" dirty="0"/>
              <a:t>F</a:t>
            </a:r>
            <a:r>
              <a:rPr lang="hu-HU" dirty="0" smtClean="0"/>
              <a:t>rancis </a:t>
            </a:r>
            <a:r>
              <a:rPr lang="hu-HU" dirty="0" err="1" smtClean="0"/>
              <a:t>Foundation</a:t>
            </a:r>
            <a:r>
              <a:rPr lang="hu-HU" dirty="0" smtClean="0"/>
              <a:t> </a:t>
            </a:r>
            <a:r>
              <a:rPr lang="en-US" dirty="0" smtClean="0"/>
              <a:t>was founded by the Franciscan monks of Transylvania in the spring of 1993.</a:t>
            </a:r>
          </a:p>
          <a:p>
            <a:r>
              <a:rPr lang="en-US" dirty="0" smtClean="0"/>
              <a:t>It aims to help the little ones, those who </a:t>
            </a:r>
            <a:r>
              <a:rPr lang="hu-HU" dirty="0" err="1" smtClean="0"/>
              <a:t>have</a:t>
            </a:r>
            <a:r>
              <a:rPr lang="en-US" dirty="0" smtClean="0"/>
              <a:t> </a:t>
            </a:r>
            <a:r>
              <a:rPr lang="en-US" dirty="0" smtClean="0"/>
              <a:t>no one else!</a:t>
            </a:r>
          </a:p>
          <a:p>
            <a:endParaRPr lang="en-US" dirty="0" smtClean="0"/>
          </a:p>
        </p:txBody>
      </p:sp>
      <p:pic>
        <p:nvPicPr>
          <p:cNvPr id="4" name="Kép 3" descr="letölté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786190"/>
            <a:ext cx="3525730" cy="2295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 descr="b_bojte_atya-haz_scs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357562"/>
            <a:ext cx="3354250" cy="2227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Endes József</a:t>
            </a:r>
            <a:endParaRPr lang="ro-RO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Endes</a:t>
            </a:r>
            <a:r>
              <a:rPr lang="en-US" dirty="0" smtClean="0"/>
              <a:t> </a:t>
            </a:r>
            <a:r>
              <a:rPr lang="en-US" dirty="0" err="1" smtClean="0"/>
              <a:t>fam</a:t>
            </a:r>
            <a:r>
              <a:rPr lang="ro-RO" dirty="0" smtClean="0"/>
              <a:t>il</a:t>
            </a:r>
            <a:r>
              <a:rPr lang="en-US" dirty="0" smtClean="0"/>
              <a:t>y comes from </a:t>
            </a:r>
            <a:r>
              <a:rPr lang="en-US" dirty="0" smtClean="0"/>
              <a:t>Cs</a:t>
            </a:r>
            <a:r>
              <a:rPr lang="hu-HU" dirty="0" smtClean="0"/>
              <a:t>í</a:t>
            </a:r>
            <a:r>
              <a:rPr lang="en-US" dirty="0" err="1" smtClean="0"/>
              <a:t>kszentsimon</a:t>
            </a:r>
            <a:r>
              <a:rPr lang="en-US" dirty="0" smtClean="0"/>
              <a:t>.</a:t>
            </a:r>
            <a:endParaRPr lang="hu-HU" dirty="0" smtClean="0"/>
          </a:p>
          <a:p>
            <a:r>
              <a:rPr lang="hu-HU" dirty="0" smtClean="0"/>
              <a:t>Endes </a:t>
            </a:r>
            <a:r>
              <a:rPr lang="hu-HU" dirty="0" smtClean="0"/>
              <a:t>József</a:t>
            </a:r>
            <a:r>
              <a:rPr lang="hu-HU" dirty="0"/>
              <a:t> </a:t>
            </a:r>
            <a:r>
              <a:rPr lang="hu-HU" dirty="0" err="1" smtClean="0"/>
              <a:t>was</a:t>
            </a:r>
            <a:r>
              <a:rPr lang="hu-HU" dirty="0" smtClean="0"/>
              <a:t> a </a:t>
            </a:r>
            <a:r>
              <a:rPr lang="hu-HU" dirty="0" err="1" smtClean="0"/>
              <a:t>colonel</a:t>
            </a:r>
            <a:r>
              <a:rPr lang="hu-HU" dirty="0" smtClean="0"/>
              <a:t> 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War</a:t>
            </a:r>
            <a:r>
              <a:rPr lang="hu-HU" dirty="0" smtClean="0"/>
              <a:t> of </a:t>
            </a:r>
            <a:r>
              <a:rPr lang="hu-HU" dirty="0" err="1" smtClean="0"/>
              <a:t>Independence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1848. </a:t>
            </a:r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war</a:t>
            </a:r>
            <a:r>
              <a:rPr lang="hu-HU" dirty="0" smtClean="0"/>
              <a:t> he </a:t>
            </a:r>
            <a:r>
              <a:rPr lang="hu-HU" dirty="0" err="1" smtClean="0"/>
              <a:t>was</a:t>
            </a:r>
            <a:r>
              <a:rPr lang="hu-HU" dirty="0" smtClean="0"/>
              <a:t> </a:t>
            </a:r>
            <a:r>
              <a:rPr lang="hu-HU" dirty="0" err="1" smtClean="0"/>
              <a:t>inprisoned</a:t>
            </a:r>
            <a:r>
              <a:rPr lang="hu-HU" dirty="0" smtClean="0"/>
              <a:t>. </a:t>
            </a:r>
            <a:r>
              <a:rPr lang="hu-HU" dirty="0" err="1" smtClean="0"/>
              <a:t>After</a:t>
            </a:r>
            <a:r>
              <a:rPr lang="hu-HU" dirty="0" smtClean="0"/>
              <a:t> 3 </a:t>
            </a:r>
            <a:r>
              <a:rPr lang="hu-HU" dirty="0" err="1" smtClean="0"/>
              <a:t>years</a:t>
            </a:r>
            <a:r>
              <a:rPr lang="hu-HU" dirty="0" smtClean="0"/>
              <a:t> he got out and </a:t>
            </a:r>
            <a:r>
              <a:rPr lang="hu-HU" dirty="0" err="1" smtClean="0"/>
              <a:t>returned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his</a:t>
            </a:r>
            <a:r>
              <a:rPr lang="hu-HU" dirty="0" smtClean="0"/>
              <a:t> </a:t>
            </a:r>
            <a:r>
              <a:rPr lang="hu-HU" dirty="0" err="1" smtClean="0"/>
              <a:t>home</a:t>
            </a:r>
            <a:r>
              <a:rPr lang="hu-HU" dirty="0" smtClean="0"/>
              <a:t> and </a:t>
            </a:r>
            <a:r>
              <a:rPr lang="hu-HU" dirty="0" err="1" smtClean="0"/>
              <a:t>took</a:t>
            </a:r>
            <a:r>
              <a:rPr lang="hu-HU" dirty="0" smtClean="0"/>
              <a:t> part 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region</a:t>
            </a:r>
            <a:r>
              <a:rPr lang="en-US" dirty="0" smtClean="0"/>
              <a:t>’s social life.</a:t>
            </a:r>
            <a:endParaRPr lang="hu-HU" dirty="0" smtClean="0"/>
          </a:p>
          <a:p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smtClean="0"/>
              <a:t>s</a:t>
            </a:r>
            <a:r>
              <a:rPr lang="en-US" dirty="0" err="1" smtClean="0"/>
              <a:t>chool</a:t>
            </a:r>
            <a:r>
              <a:rPr lang="hu-HU" dirty="0" smtClean="0"/>
              <a:t> </a:t>
            </a:r>
            <a:r>
              <a:rPr lang="en-US" dirty="0" smtClean="0"/>
              <a:t>was </a:t>
            </a:r>
            <a:r>
              <a:rPr lang="en-US" dirty="0" smtClean="0"/>
              <a:t>named after </a:t>
            </a:r>
            <a:r>
              <a:rPr lang="hu-HU" dirty="0" err="1" smtClean="0"/>
              <a:t>hi</a:t>
            </a:r>
            <a:r>
              <a:rPr lang="hu-HU" dirty="0" err="1"/>
              <a:t>m</a:t>
            </a:r>
            <a:r>
              <a:rPr lang="hu-HU" dirty="0" smtClean="0"/>
              <a:t>.</a:t>
            </a:r>
            <a:endParaRPr lang="hu-HU" dirty="0" smtClean="0"/>
          </a:p>
        </p:txBody>
      </p:sp>
      <p:pic>
        <p:nvPicPr>
          <p:cNvPr id="4" name="Kép 3" descr="letölté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749" y="4730878"/>
            <a:ext cx="2495155" cy="1660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 descr="ko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4615895"/>
            <a:ext cx="2808312" cy="2040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King Szent László</a:t>
            </a:r>
            <a:endParaRPr lang="ro-RO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err="1" smtClean="0"/>
              <a:t>Sent</a:t>
            </a:r>
            <a:r>
              <a:rPr lang="hu-HU" dirty="0" smtClean="0"/>
              <a:t> László (</a:t>
            </a:r>
            <a:r>
              <a:rPr lang="en-US" dirty="0" smtClean="0"/>
              <a:t>St</a:t>
            </a:r>
            <a:r>
              <a:rPr lang="en-US" dirty="0" smtClean="0"/>
              <a:t>. </a:t>
            </a:r>
            <a:r>
              <a:rPr lang="en-US" dirty="0" err="1" smtClean="0"/>
              <a:t>Ladislaus</a:t>
            </a:r>
            <a:r>
              <a:rPr lang="hu-HU" dirty="0" smtClean="0"/>
              <a:t>)</a:t>
            </a:r>
            <a:r>
              <a:rPr lang="en-US" dirty="0" smtClean="0"/>
              <a:t> </a:t>
            </a:r>
            <a:r>
              <a:rPr lang="en-US" dirty="0" smtClean="0"/>
              <a:t>was a knight king, the protector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en-US" dirty="0" smtClean="0"/>
              <a:t>Hungarian </a:t>
            </a:r>
            <a:r>
              <a:rPr lang="en-US" dirty="0" smtClean="0"/>
              <a:t>Christianity and the </a:t>
            </a:r>
            <a:r>
              <a:rPr lang="hu-HU" dirty="0" err="1" smtClean="0"/>
              <a:t>kept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nation</a:t>
            </a:r>
            <a:r>
              <a:rPr lang="hu-HU" dirty="0" smtClean="0"/>
              <a:t> </a:t>
            </a:r>
            <a:r>
              <a:rPr lang="hu-HU" dirty="0" err="1" smtClean="0"/>
              <a:t>together</a:t>
            </a:r>
            <a:r>
              <a:rPr lang="hu-HU" dirty="0" smtClean="0"/>
              <a:t>.</a:t>
            </a:r>
            <a:r>
              <a:rPr lang="en-US" dirty="0" smtClean="0"/>
              <a:t> It </a:t>
            </a:r>
            <a:r>
              <a:rPr lang="en-US" dirty="0" smtClean="0"/>
              <a:t>is highly respected by the </a:t>
            </a:r>
            <a:r>
              <a:rPr lang="en-US" dirty="0" smtClean="0"/>
              <a:t>Roman </a:t>
            </a:r>
            <a:r>
              <a:rPr lang="en-US" dirty="0" smtClean="0"/>
              <a:t>Catholic community of </a:t>
            </a:r>
            <a:r>
              <a:rPr lang="en-US" dirty="0" smtClean="0"/>
              <a:t>Cs</a:t>
            </a:r>
            <a:r>
              <a:rPr lang="hu-HU" dirty="0" smtClean="0"/>
              <a:t>í</a:t>
            </a:r>
            <a:r>
              <a:rPr lang="en-US" dirty="0" err="1" smtClean="0"/>
              <a:t>kszentsimon</a:t>
            </a:r>
            <a:r>
              <a:rPr lang="ro-RO" dirty="0" smtClean="0"/>
              <a:t>.</a:t>
            </a:r>
            <a:endParaRPr lang="hu-HU" dirty="0" smtClean="0"/>
          </a:p>
          <a:p>
            <a:r>
              <a:rPr lang="hu-HU" dirty="0" smtClean="0"/>
              <a:t>The </a:t>
            </a:r>
            <a:r>
              <a:rPr lang="en-US" dirty="0" err="1" smtClean="0"/>
              <a:t>c</a:t>
            </a:r>
            <a:r>
              <a:rPr lang="hu-HU" dirty="0" smtClean="0"/>
              <a:t>hu</a:t>
            </a:r>
            <a:r>
              <a:rPr lang="en-US" dirty="0" smtClean="0"/>
              <a:t>r</a:t>
            </a:r>
            <a:r>
              <a:rPr lang="hu-HU" dirty="0" smtClean="0"/>
              <a:t>c</a:t>
            </a:r>
            <a:r>
              <a:rPr lang="en-US" dirty="0" smtClean="0"/>
              <a:t>h</a:t>
            </a:r>
            <a:r>
              <a:rPr lang="hu-HU" dirty="0" smtClean="0"/>
              <a:t> </a:t>
            </a:r>
            <a:r>
              <a:rPr lang="en-US" dirty="0" smtClean="0"/>
              <a:t>was </a:t>
            </a:r>
            <a:r>
              <a:rPr lang="en-US" dirty="0" smtClean="0"/>
              <a:t>built in his honor between 1823 and 1835.</a:t>
            </a:r>
            <a:endParaRPr lang="hu-HU" dirty="0" smtClean="0"/>
          </a:p>
        </p:txBody>
      </p:sp>
      <p:pic>
        <p:nvPicPr>
          <p:cNvPr id="4" name="Kép 3" descr="King_St._Ladisla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4202344"/>
            <a:ext cx="1697644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szentsimoni-templ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279848"/>
            <a:ext cx="3208784" cy="213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Csíki Sör </a:t>
            </a:r>
            <a:r>
              <a:rPr lang="hu-HU" dirty="0" smtClean="0"/>
              <a:t>Gyár –Th</a:t>
            </a:r>
            <a:r>
              <a:rPr lang="hu-HU" dirty="0" smtClean="0"/>
              <a:t>e Csíki Beer </a:t>
            </a:r>
            <a:r>
              <a:rPr lang="hu-HU" dirty="0" err="1" smtClean="0"/>
              <a:t>Factory</a:t>
            </a:r>
            <a:endParaRPr lang="ro-RO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I</a:t>
            </a:r>
            <a:r>
              <a:rPr lang="en-US" dirty="0"/>
              <a:t>t</a:t>
            </a:r>
            <a:r>
              <a:rPr lang="hu-HU" dirty="0"/>
              <a:t> </a:t>
            </a:r>
            <a:r>
              <a:rPr lang="hu-HU" dirty="0" err="1"/>
              <a:t>wa</a:t>
            </a:r>
            <a:r>
              <a:rPr lang="en-US" dirty="0"/>
              <a:t>s</a:t>
            </a:r>
            <a:r>
              <a:rPr lang="hu-HU" dirty="0"/>
              <a:t> </a:t>
            </a:r>
            <a:r>
              <a:rPr lang="en-US" dirty="0"/>
              <a:t>b</a:t>
            </a:r>
            <a:r>
              <a:rPr lang="hu-HU" dirty="0" err="1"/>
              <a:t>ui</a:t>
            </a:r>
            <a:r>
              <a:rPr lang="en-US" dirty="0"/>
              <a:t>l</a:t>
            </a:r>
            <a:r>
              <a:rPr lang="hu-HU" dirty="0"/>
              <a:t>t b</a:t>
            </a:r>
            <a:r>
              <a:rPr lang="en-US" dirty="0"/>
              <a:t>y</a:t>
            </a:r>
            <a:r>
              <a:rPr lang="hu-HU" dirty="0"/>
              <a:t> Attila Lénárd i</a:t>
            </a:r>
            <a:r>
              <a:rPr lang="en-US" dirty="0"/>
              <a:t>n</a:t>
            </a:r>
            <a:endParaRPr lang="hu-HU" dirty="0"/>
          </a:p>
          <a:p>
            <a:pPr>
              <a:buNone/>
            </a:pPr>
            <a:r>
              <a:rPr lang="hu-HU" dirty="0"/>
              <a:t>   2014.</a:t>
            </a:r>
          </a:p>
          <a:p>
            <a:r>
              <a:rPr lang="hu-HU" dirty="0" smtClean="0"/>
              <a:t>It </a:t>
            </a:r>
            <a:r>
              <a:rPr lang="hu-HU" dirty="0" err="1" smtClean="0"/>
              <a:t>became</a:t>
            </a:r>
            <a:r>
              <a:rPr lang="hu-HU" dirty="0" smtClean="0"/>
              <a:t> a </a:t>
            </a:r>
            <a:r>
              <a:rPr lang="hu-HU" dirty="0" err="1" smtClean="0"/>
              <a:t>tourist</a:t>
            </a:r>
            <a:r>
              <a:rPr lang="hu-HU" dirty="0" smtClean="0"/>
              <a:t> </a:t>
            </a:r>
            <a:r>
              <a:rPr lang="hu-HU" dirty="0" err="1" smtClean="0"/>
              <a:t>attraction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region</a:t>
            </a:r>
            <a:endParaRPr lang="hu-HU" dirty="0" smtClean="0"/>
          </a:p>
          <a:p>
            <a:endParaRPr lang="hu-HU" dirty="0" smtClean="0"/>
          </a:p>
          <a:p>
            <a:endParaRPr lang="ro-RO" dirty="0"/>
          </a:p>
        </p:txBody>
      </p:sp>
      <p:pic>
        <p:nvPicPr>
          <p:cNvPr id="4" name="Kép 3" descr="Csempész_sör-pop-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356992"/>
            <a:ext cx="2328724" cy="2845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b_csiki-s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524150"/>
            <a:ext cx="4042792" cy="2695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en-US" dirty="0" smtClean="0"/>
              <a:t>Brass </a:t>
            </a:r>
            <a:r>
              <a:rPr lang="en-US" dirty="0" smtClean="0"/>
              <a:t>band</a:t>
            </a:r>
            <a:endParaRPr lang="ro-RO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Cs</a:t>
            </a:r>
            <a:r>
              <a:rPr lang="hu-HU" dirty="0" smtClean="0"/>
              <a:t>í</a:t>
            </a:r>
            <a:r>
              <a:rPr lang="en-US" dirty="0" err="1" smtClean="0"/>
              <a:t>kszentsimoni</a:t>
            </a:r>
            <a:r>
              <a:rPr lang="en-US" dirty="0" smtClean="0"/>
              <a:t> </a:t>
            </a:r>
            <a:r>
              <a:rPr lang="hu-HU" dirty="0" err="1" smtClean="0"/>
              <a:t>brass</a:t>
            </a:r>
            <a:r>
              <a:rPr lang="en-US" dirty="0" smtClean="0"/>
              <a:t> </a:t>
            </a:r>
            <a:r>
              <a:rPr lang="en-US" dirty="0" smtClean="0"/>
              <a:t>band was formed in 2008. The band started </a:t>
            </a:r>
            <a:r>
              <a:rPr lang="en-US" dirty="0" err="1" smtClean="0"/>
              <a:t>wi</a:t>
            </a:r>
            <a:r>
              <a:rPr lang="hu-HU" dirty="0" smtClean="0"/>
              <a:t>h</a:t>
            </a:r>
            <a:r>
              <a:rPr lang="en-US" dirty="0" smtClean="0"/>
              <a:t>t </a:t>
            </a:r>
            <a:r>
              <a:rPr lang="en-US" dirty="0" smtClean="0"/>
              <a:t>30 members but </a:t>
            </a:r>
            <a:r>
              <a:rPr lang="hu-HU" dirty="0" smtClean="0"/>
              <a:t>it </a:t>
            </a:r>
            <a:r>
              <a:rPr lang="en-US" dirty="0" smtClean="0"/>
              <a:t>is </a:t>
            </a:r>
            <a:r>
              <a:rPr lang="en-US" dirty="0" smtClean="0"/>
              <a:t>constantly expanding and currently has 74 members.</a:t>
            </a:r>
          </a:p>
          <a:p>
            <a:r>
              <a:rPr lang="hu-HU" dirty="0" smtClean="0"/>
              <a:t>Árpád </a:t>
            </a:r>
            <a:r>
              <a:rPr lang="hu-HU" dirty="0" smtClean="0"/>
              <a:t>Sándor is </a:t>
            </a:r>
            <a:r>
              <a:rPr lang="en-US" dirty="0" smtClean="0"/>
              <a:t>the conductor.</a:t>
            </a:r>
          </a:p>
          <a:p>
            <a:r>
              <a:rPr lang="en-US" dirty="0" smtClean="0"/>
              <a:t>The band’s reputation has spread across countries.</a:t>
            </a:r>
            <a:endParaRPr lang="hu-HU" dirty="0" smtClean="0"/>
          </a:p>
        </p:txBody>
      </p:sp>
      <p:pic>
        <p:nvPicPr>
          <p:cNvPr id="4" name="Kép 3" descr="fuv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596" y="4206028"/>
            <a:ext cx="3236940" cy="2302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Csikszentsimoni-Ifjusagi-Fuvoszenekar-FOTO-Iochom-Zsolt-Facebo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476895"/>
            <a:ext cx="3351886" cy="2032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850</TotalTime>
  <Words>300</Words>
  <Application>Microsoft Office PowerPoint</Application>
  <PresentationFormat>Diavetítés a képernyőre (4:3 oldalarány)</PresentationFormat>
  <Paragraphs>25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Century Schoolbook</vt:lpstr>
      <vt:lpstr>Wingdings</vt:lpstr>
      <vt:lpstr>Wingdings 2</vt:lpstr>
      <vt:lpstr>Loggia</vt:lpstr>
      <vt:lpstr>Csíkszentsimon (Sînsimion-Ro)</vt:lpstr>
      <vt:lpstr>Geographical location of Csíkszentsimon</vt:lpstr>
      <vt:lpstr>Bőjte house</vt:lpstr>
      <vt:lpstr>Endes József</vt:lpstr>
      <vt:lpstr>King Szent László</vt:lpstr>
      <vt:lpstr>Csíki Sör Gyár –The Csíki Beer Factory</vt:lpstr>
      <vt:lpstr>The Brass band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Csikszentsimon</dc:title>
  <dc:creator>Piroska1</dc:creator>
  <cp:lastModifiedBy>kaniko</cp:lastModifiedBy>
  <cp:revision>68</cp:revision>
  <dcterms:created xsi:type="dcterms:W3CDTF">2020-10-21T04:44:50Z</dcterms:created>
  <dcterms:modified xsi:type="dcterms:W3CDTF">2020-10-29T15:56:40Z</dcterms:modified>
</cp:coreProperties>
</file>