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6" r:id="rId3"/>
    <p:sldId id="257" r:id="rId4"/>
    <p:sldId id="261" r:id="rId5"/>
    <p:sldId id="265" r:id="rId6"/>
    <p:sldId id="267" r:id="rId7"/>
    <p:sldId id="269" r:id="rId8"/>
    <p:sldId id="270" r:id="rId9"/>
    <p:sldId id="273" r:id="rId10"/>
    <p:sldId id="298" r:id="rId11"/>
    <p:sldId id="299" r:id="rId12"/>
    <p:sldId id="300" r:id="rId13"/>
    <p:sldId id="301" r:id="rId14"/>
    <p:sldId id="302" r:id="rId15"/>
    <p:sldId id="303" r:id="rId16"/>
    <p:sldId id="304" r:id="rId17"/>
    <p:sldId id="305" r:id="rId18"/>
    <p:sldId id="306"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C6ED9-D50C-59A2-09B8-BABF8D969176}" v="356" dt="2020-11-20T14:31:16.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Gieracka" userId="S::karina.gieracka@zsp.tarnow.pl::d7346d8a-2840-4678-8684-108454e6fec6" providerId="AD" clId="Web-{D01C6ED9-D50C-59A2-09B8-BABF8D969176}"/>
    <pc:docChg chg="modSld">
      <pc:chgData name="Karina Gieracka" userId="S::karina.gieracka@zsp.tarnow.pl::d7346d8a-2840-4678-8684-108454e6fec6" providerId="AD" clId="Web-{D01C6ED9-D50C-59A2-09B8-BABF8D969176}" dt="2020-11-20T14:31:16.320" v="355" actId="20577"/>
      <pc:docMkLst>
        <pc:docMk/>
      </pc:docMkLst>
      <pc:sldChg chg="modSp">
        <pc:chgData name="Karina Gieracka" userId="S::karina.gieracka@zsp.tarnow.pl::d7346d8a-2840-4678-8684-108454e6fec6" providerId="AD" clId="Web-{D01C6ED9-D50C-59A2-09B8-BABF8D969176}" dt="2020-11-20T14:03:34.149" v="47" actId="20577"/>
        <pc:sldMkLst>
          <pc:docMk/>
          <pc:sldMk cId="0" sldId="256"/>
        </pc:sldMkLst>
        <pc:spChg chg="mod">
          <ac:chgData name="Karina Gieracka" userId="S::karina.gieracka@zsp.tarnow.pl::d7346d8a-2840-4678-8684-108454e6fec6" providerId="AD" clId="Web-{D01C6ED9-D50C-59A2-09B8-BABF8D969176}" dt="2020-11-20T14:03:34.149" v="47" actId="20577"/>
          <ac:spMkLst>
            <pc:docMk/>
            <pc:sldMk cId="0" sldId="256"/>
            <ac:spMk id="2" creationId="{00000000-0000-0000-0000-000000000000}"/>
          </ac:spMkLst>
        </pc:spChg>
      </pc:sldChg>
      <pc:sldChg chg="modSp">
        <pc:chgData name="Karina Gieracka" userId="S::karina.gieracka@zsp.tarnow.pl::d7346d8a-2840-4678-8684-108454e6fec6" providerId="AD" clId="Web-{D01C6ED9-D50C-59A2-09B8-BABF8D969176}" dt="2020-11-20T14:13:18.806" v="215" actId="20577"/>
        <pc:sldMkLst>
          <pc:docMk/>
          <pc:sldMk cId="0" sldId="257"/>
        </pc:sldMkLst>
        <pc:spChg chg="mod">
          <ac:chgData name="Karina Gieracka" userId="S::karina.gieracka@zsp.tarnow.pl::d7346d8a-2840-4678-8684-108454e6fec6" providerId="AD" clId="Web-{D01C6ED9-D50C-59A2-09B8-BABF8D969176}" dt="2020-11-20T14:07:05.749" v="146" actId="20577"/>
          <ac:spMkLst>
            <pc:docMk/>
            <pc:sldMk cId="0" sldId="257"/>
            <ac:spMk id="2" creationId="{00000000-0000-0000-0000-000000000000}"/>
          </ac:spMkLst>
        </pc:spChg>
        <pc:spChg chg="mod">
          <ac:chgData name="Karina Gieracka" userId="S::karina.gieracka@zsp.tarnow.pl::d7346d8a-2840-4678-8684-108454e6fec6" providerId="AD" clId="Web-{D01C6ED9-D50C-59A2-09B8-BABF8D969176}" dt="2020-11-20T14:13:18.806" v="215" actId="20577"/>
          <ac:spMkLst>
            <pc:docMk/>
            <pc:sldMk cId="0" sldId="257"/>
            <ac:spMk id="3" creationId="{00000000-0000-0000-0000-000000000000}"/>
          </ac:spMkLst>
        </pc:spChg>
      </pc:sldChg>
      <pc:sldChg chg="modSp">
        <pc:chgData name="Karina Gieracka" userId="S::karina.gieracka@zsp.tarnow.pl::d7346d8a-2840-4678-8684-108454e6fec6" providerId="AD" clId="Web-{D01C6ED9-D50C-59A2-09B8-BABF8D969176}" dt="2020-11-20T14:15:36.966" v="264" actId="20577"/>
        <pc:sldMkLst>
          <pc:docMk/>
          <pc:sldMk cId="0" sldId="261"/>
        </pc:sldMkLst>
        <pc:spChg chg="mod">
          <ac:chgData name="Karina Gieracka" userId="S::karina.gieracka@zsp.tarnow.pl::d7346d8a-2840-4678-8684-108454e6fec6" providerId="AD" clId="Web-{D01C6ED9-D50C-59A2-09B8-BABF8D969176}" dt="2020-11-20T14:14:23.495" v="242" actId="20577"/>
          <ac:spMkLst>
            <pc:docMk/>
            <pc:sldMk cId="0" sldId="261"/>
            <ac:spMk id="2" creationId="{00000000-0000-0000-0000-000000000000}"/>
          </ac:spMkLst>
        </pc:spChg>
        <pc:spChg chg="mod">
          <ac:chgData name="Karina Gieracka" userId="S::karina.gieracka@zsp.tarnow.pl::d7346d8a-2840-4678-8684-108454e6fec6" providerId="AD" clId="Web-{D01C6ED9-D50C-59A2-09B8-BABF8D969176}" dt="2020-11-20T14:15:36.966" v="264" actId="20577"/>
          <ac:spMkLst>
            <pc:docMk/>
            <pc:sldMk cId="0" sldId="261"/>
            <ac:spMk id="3" creationId="{00000000-0000-0000-0000-000000000000}"/>
          </ac:spMkLst>
        </pc:spChg>
      </pc:sldChg>
      <pc:sldChg chg="modSp">
        <pc:chgData name="Karina Gieracka" userId="S::karina.gieracka@zsp.tarnow.pl::d7346d8a-2840-4678-8684-108454e6fec6" providerId="AD" clId="Web-{D01C6ED9-D50C-59A2-09B8-BABF8D969176}" dt="2020-11-20T14:17:11.250" v="279" actId="20577"/>
        <pc:sldMkLst>
          <pc:docMk/>
          <pc:sldMk cId="0" sldId="265"/>
        </pc:sldMkLst>
        <pc:spChg chg="mod">
          <ac:chgData name="Karina Gieracka" userId="S::karina.gieracka@zsp.tarnow.pl::d7346d8a-2840-4678-8684-108454e6fec6" providerId="AD" clId="Web-{D01C6ED9-D50C-59A2-09B8-BABF8D969176}" dt="2020-11-20T14:16:23.514" v="272" actId="20577"/>
          <ac:spMkLst>
            <pc:docMk/>
            <pc:sldMk cId="0" sldId="265"/>
            <ac:spMk id="2" creationId="{00000000-0000-0000-0000-000000000000}"/>
          </ac:spMkLst>
        </pc:spChg>
        <pc:spChg chg="mod">
          <ac:chgData name="Karina Gieracka" userId="S::karina.gieracka@zsp.tarnow.pl::d7346d8a-2840-4678-8684-108454e6fec6" providerId="AD" clId="Web-{D01C6ED9-D50C-59A2-09B8-BABF8D969176}" dt="2020-11-20T14:17:11.250" v="279" actId="20577"/>
          <ac:spMkLst>
            <pc:docMk/>
            <pc:sldMk cId="0" sldId="265"/>
            <ac:spMk id="3" creationId="{00000000-0000-0000-0000-000000000000}"/>
          </ac:spMkLst>
        </pc:spChg>
      </pc:sldChg>
      <pc:sldChg chg="modSp">
        <pc:chgData name="Karina Gieracka" userId="S::karina.gieracka@zsp.tarnow.pl::d7346d8a-2840-4678-8684-108454e6fec6" providerId="AD" clId="Web-{D01C6ED9-D50C-59A2-09B8-BABF8D969176}" dt="2020-11-20T14:21:02.022" v="291" actId="20577"/>
        <pc:sldMkLst>
          <pc:docMk/>
          <pc:sldMk cId="0" sldId="267"/>
        </pc:sldMkLst>
        <pc:spChg chg="mod">
          <ac:chgData name="Karina Gieracka" userId="S::karina.gieracka@zsp.tarnow.pl::d7346d8a-2840-4678-8684-108454e6fec6" providerId="AD" clId="Web-{D01C6ED9-D50C-59A2-09B8-BABF8D969176}" dt="2020-11-20T14:18:50.784" v="286" actId="20577"/>
          <ac:spMkLst>
            <pc:docMk/>
            <pc:sldMk cId="0" sldId="267"/>
            <ac:spMk id="2" creationId="{00000000-0000-0000-0000-000000000000}"/>
          </ac:spMkLst>
        </pc:spChg>
        <pc:spChg chg="mod">
          <ac:chgData name="Karina Gieracka" userId="S::karina.gieracka@zsp.tarnow.pl::d7346d8a-2840-4678-8684-108454e6fec6" providerId="AD" clId="Web-{D01C6ED9-D50C-59A2-09B8-BABF8D969176}" dt="2020-11-20T14:21:02.022" v="291" actId="20577"/>
          <ac:spMkLst>
            <pc:docMk/>
            <pc:sldMk cId="0" sldId="267"/>
            <ac:spMk id="3" creationId="{00000000-0000-0000-0000-000000000000}"/>
          </ac:spMkLst>
        </pc:spChg>
      </pc:sldChg>
      <pc:sldChg chg="modSp">
        <pc:chgData name="Karina Gieracka" userId="S::karina.gieracka@zsp.tarnow.pl::d7346d8a-2840-4678-8684-108454e6fec6" providerId="AD" clId="Web-{D01C6ED9-D50C-59A2-09B8-BABF8D969176}" dt="2020-11-20T14:23:18.088" v="302" actId="20577"/>
        <pc:sldMkLst>
          <pc:docMk/>
          <pc:sldMk cId="0" sldId="269"/>
        </pc:sldMkLst>
        <pc:spChg chg="mod">
          <ac:chgData name="Karina Gieracka" userId="S::karina.gieracka@zsp.tarnow.pl::d7346d8a-2840-4678-8684-108454e6fec6" providerId="AD" clId="Web-{D01C6ED9-D50C-59A2-09B8-BABF8D969176}" dt="2020-11-20T14:21:38.835" v="296" actId="20577"/>
          <ac:spMkLst>
            <pc:docMk/>
            <pc:sldMk cId="0" sldId="269"/>
            <ac:spMk id="2" creationId="{00000000-0000-0000-0000-000000000000}"/>
          </ac:spMkLst>
        </pc:spChg>
        <pc:spChg chg="mod">
          <ac:chgData name="Karina Gieracka" userId="S::karina.gieracka@zsp.tarnow.pl::d7346d8a-2840-4678-8684-108454e6fec6" providerId="AD" clId="Web-{D01C6ED9-D50C-59A2-09B8-BABF8D969176}" dt="2020-11-20T14:23:18.088" v="302" actId="20577"/>
          <ac:spMkLst>
            <pc:docMk/>
            <pc:sldMk cId="0" sldId="269"/>
            <ac:spMk id="3" creationId="{00000000-0000-0000-0000-000000000000}"/>
          </ac:spMkLst>
        </pc:spChg>
      </pc:sldChg>
      <pc:sldChg chg="modSp">
        <pc:chgData name="Karina Gieracka" userId="S::karina.gieracka@zsp.tarnow.pl::d7346d8a-2840-4678-8684-108454e6fec6" providerId="AD" clId="Web-{D01C6ED9-D50C-59A2-09B8-BABF8D969176}" dt="2020-11-20T14:26:04.217" v="314" actId="20577"/>
        <pc:sldMkLst>
          <pc:docMk/>
          <pc:sldMk cId="0" sldId="270"/>
        </pc:sldMkLst>
        <pc:spChg chg="mod">
          <ac:chgData name="Karina Gieracka" userId="S::karina.gieracka@zsp.tarnow.pl::d7346d8a-2840-4678-8684-108454e6fec6" providerId="AD" clId="Web-{D01C6ED9-D50C-59A2-09B8-BABF8D969176}" dt="2020-11-20T14:25:47.654" v="310" actId="20577"/>
          <ac:spMkLst>
            <pc:docMk/>
            <pc:sldMk cId="0" sldId="270"/>
            <ac:spMk id="2" creationId="{00000000-0000-0000-0000-000000000000}"/>
          </ac:spMkLst>
        </pc:spChg>
        <pc:spChg chg="mod">
          <ac:chgData name="Karina Gieracka" userId="S::karina.gieracka@zsp.tarnow.pl::d7346d8a-2840-4678-8684-108454e6fec6" providerId="AD" clId="Web-{D01C6ED9-D50C-59A2-09B8-BABF8D969176}" dt="2020-11-20T14:26:04.217" v="314" actId="20577"/>
          <ac:spMkLst>
            <pc:docMk/>
            <pc:sldMk cId="0" sldId="270"/>
            <ac:spMk id="3" creationId="{00000000-0000-0000-0000-000000000000}"/>
          </ac:spMkLst>
        </pc:spChg>
      </pc:sldChg>
      <pc:sldChg chg="modSp">
        <pc:chgData name="Karina Gieracka" userId="S::karina.gieracka@zsp.tarnow.pl::d7346d8a-2840-4678-8684-108454e6fec6" providerId="AD" clId="Web-{D01C6ED9-D50C-59A2-09B8-BABF8D969176}" dt="2020-11-20T14:31:16.320" v="355" actId="20577"/>
        <pc:sldMkLst>
          <pc:docMk/>
          <pc:sldMk cId="0" sldId="273"/>
        </pc:sldMkLst>
        <pc:spChg chg="mod">
          <ac:chgData name="Karina Gieracka" userId="S::karina.gieracka@zsp.tarnow.pl::d7346d8a-2840-4678-8684-108454e6fec6" providerId="AD" clId="Web-{D01C6ED9-D50C-59A2-09B8-BABF8D969176}" dt="2020-11-20T14:26:40.781" v="335" actId="20577"/>
          <ac:spMkLst>
            <pc:docMk/>
            <pc:sldMk cId="0" sldId="273"/>
            <ac:spMk id="2" creationId="{00000000-0000-0000-0000-000000000000}"/>
          </ac:spMkLst>
        </pc:spChg>
        <pc:spChg chg="mod">
          <ac:chgData name="Karina Gieracka" userId="S::karina.gieracka@zsp.tarnow.pl::d7346d8a-2840-4678-8684-108454e6fec6" providerId="AD" clId="Web-{D01C6ED9-D50C-59A2-09B8-BABF8D969176}" dt="2020-11-20T14:29:15.645" v="352" actId="20577"/>
          <ac:spMkLst>
            <pc:docMk/>
            <pc:sldMk cId="0" sldId="273"/>
            <ac:spMk id="3" creationId="{00000000-0000-0000-0000-000000000000}"/>
          </ac:spMkLst>
        </pc:spChg>
        <pc:spChg chg="mod">
          <ac:chgData name="Karina Gieracka" userId="S::karina.gieracka@zsp.tarnow.pl::d7346d8a-2840-4678-8684-108454e6fec6" providerId="AD" clId="Web-{D01C6ED9-D50C-59A2-09B8-BABF8D969176}" dt="2020-11-20T14:31:16.320" v="355" actId="20577"/>
          <ac:spMkLst>
            <pc:docMk/>
            <pc:sldMk cId="0" sldId="273"/>
            <ac:spMk id="4" creationId="{00000000-0000-0000-0000-000000000000}"/>
          </ac:spMkLst>
        </pc:spChg>
      </pc:sldChg>
      <pc:sldChg chg="modSp">
        <pc:chgData name="Karina Gieracka" userId="S::karina.gieracka@zsp.tarnow.pl::d7346d8a-2840-4678-8684-108454e6fec6" providerId="AD" clId="Web-{D01C6ED9-D50C-59A2-09B8-BABF8D969176}" dt="2020-11-20T14:05:56.794" v="131" actId="20577"/>
        <pc:sldMkLst>
          <pc:docMk/>
          <pc:sldMk cId="0" sldId="296"/>
        </pc:sldMkLst>
        <pc:spChg chg="mod">
          <ac:chgData name="Karina Gieracka" userId="S::karina.gieracka@zsp.tarnow.pl::d7346d8a-2840-4678-8684-108454e6fec6" providerId="AD" clId="Web-{D01C6ED9-D50C-59A2-09B8-BABF8D969176}" dt="2020-11-20T14:05:56.794" v="131" actId="20577"/>
          <ac:spMkLst>
            <pc:docMk/>
            <pc:sldMk cId="0" sldId="29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ymbol zastępczy daty 14"/>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16" name="Symbol zastępczy numeru slajdu 15"/>
          <p:cNvSpPr>
            <a:spLocks noGrp="1"/>
          </p:cNvSpPr>
          <p:nvPr>
            <p:ph type="sldNum" sz="quarter" idx="11"/>
          </p:nvPr>
        </p:nvSpPr>
        <p:spPr/>
        <p:txBody>
          <a:bodyPr/>
          <a:lstStyle/>
          <a:p>
            <a:fld id="{864110A6-290F-48CF-B76C-586313E8E732}" type="slidenum">
              <a:rPr lang="pl-PL" smtClean="0"/>
              <a:pPr/>
              <a:t>‹#›</a:t>
            </a:fld>
            <a:endParaRPr lang="pl-PL" dirty="0"/>
          </a:p>
        </p:txBody>
      </p:sp>
      <p:sp>
        <p:nvSpPr>
          <p:cNvPr id="17" name="Symbol zastępczy stopki 16"/>
          <p:cNvSpPr>
            <a:spLocks noGrp="1"/>
          </p:cNvSpPr>
          <p:nvPr>
            <p:ph type="ftr" sz="quarter" idx="12"/>
          </p:nvPr>
        </p:nvSpPr>
        <p:spPr/>
        <p:txBody>
          <a:bodyPr/>
          <a:lstStyle/>
          <a:p>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64110A6-290F-48CF-B76C-586313E8E732}"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64110A6-290F-48CF-B76C-586313E8E732}"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4" name="Symbol zastępczy daty 13"/>
          <p:cNvSpPr>
            <a:spLocks noGrp="1"/>
          </p:cNvSpPr>
          <p:nvPr>
            <p:ph type="dt" sz="half" idx="14"/>
          </p:nvPr>
        </p:nvSpPr>
        <p:spPr/>
        <p:txBody>
          <a:bodyPr/>
          <a:lstStyle/>
          <a:p>
            <a:fld id="{19A5DA20-262A-472A-A57F-8A59F7E1F61D}" type="datetimeFigureOut">
              <a:rPr lang="pl-PL" smtClean="0"/>
              <a:pPr/>
              <a:t>26.11.2020</a:t>
            </a:fld>
            <a:endParaRPr lang="pl-PL" dirty="0"/>
          </a:p>
        </p:txBody>
      </p:sp>
      <p:sp>
        <p:nvSpPr>
          <p:cNvPr id="15" name="Symbol zastępczy numeru slajdu 14"/>
          <p:cNvSpPr>
            <a:spLocks noGrp="1"/>
          </p:cNvSpPr>
          <p:nvPr>
            <p:ph type="sldNum" sz="quarter" idx="15"/>
          </p:nvPr>
        </p:nvSpPr>
        <p:spPr/>
        <p:txBody>
          <a:bodyPr/>
          <a:lstStyle>
            <a:lvl1pPr algn="ctr">
              <a:defRPr/>
            </a:lvl1pPr>
          </a:lstStyle>
          <a:p>
            <a:fld id="{864110A6-290F-48CF-B76C-586313E8E732}" type="slidenum">
              <a:rPr lang="pl-PL" smtClean="0"/>
              <a:pPr/>
              <a:t>‹#›</a:t>
            </a:fld>
            <a:endParaRPr lang="pl-PL" dirty="0"/>
          </a:p>
        </p:txBody>
      </p:sp>
      <p:sp>
        <p:nvSpPr>
          <p:cNvPr id="16" name="Symbol zastępczy stopki 15"/>
          <p:cNvSpPr>
            <a:spLocks noGrp="1"/>
          </p:cNvSpPr>
          <p:nvPr>
            <p:ph type="ftr" sz="quarter" idx="16"/>
          </p:nvPr>
        </p:nvSpPr>
        <p:spPr/>
        <p:txBody>
          <a:bodyPr/>
          <a:lstStyle/>
          <a:p>
            <a:endParaRPr lang="pl-PL" dirty="0"/>
          </a:p>
        </p:txBody>
      </p:sp>
      <p:sp>
        <p:nvSpPr>
          <p:cNvPr id="17" name="Tytuł 16"/>
          <p:cNvSpPr>
            <a:spLocks noGrp="1"/>
          </p:cNvSpPr>
          <p:nvPr>
            <p:ph type="title"/>
          </p:nvPr>
        </p:nvSpPr>
        <p:spPr/>
        <p:txBody>
          <a:bodyPr rtlCol="0" anchor="b" anchorCtr="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864110A6-290F-48CF-B76C-586313E8E732}" type="slidenum">
              <a:rPr lang="pl-PL" smtClean="0"/>
              <a:pPr/>
              <a:t>‹#›</a:t>
            </a:fld>
            <a:endParaRPr lang="pl-PL" dirty="0"/>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864110A6-290F-48CF-B76C-586313E8E732}" type="slidenum">
              <a:rPr lang="pl-PL" smtClean="0"/>
              <a:pPr/>
              <a:t>‹#›</a:t>
            </a:fld>
            <a:endParaRPr lang="pl-PL" dirty="0"/>
          </a:p>
        </p:txBody>
      </p:sp>
      <p:sp>
        <p:nvSpPr>
          <p:cNvPr id="2" name="Tytuł 1"/>
          <p:cNvSpPr>
            <a:spLocks noGrp="1"/>
          </p:cNvSpPr>
          <p:nvPr>
            <p:ph type="title"/>
          </p:nvPr>
        </p:nvSpPr>
        <p:spPr/>
        <p:txBody>
          <a:bodyPr/>
          <a:lstStyle/>
          <a:p>
            <a:r>
              <a:rPr kumimoji="0" lang="pl-PL"/>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864110A6-290F-48CF-B76C-586313E8E732}" type="slidenum">
              <a:rPr lang="pl-PL" smtClean="0"/>
              <a:pPr/>
              <a:t>‹#›</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7" name="Symbol zastępczy daty 6"/>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864110A6-290F-48CF-B76C-586313E8E732}" type="slidenum">
              <a:rPr lang="pl-PL" smtClean="0"/>
              <a:pPr/>
              <a:t>‹#›</a:t>
            </a:fld>
            <a:endParaRPr lang="pl-PL" dirty="0"/>
          </a:p>
        </p:txBody>
      </p:sp>
      <p:sp>
        <p:nvSpPr>
          <p:cNvPr id="2" name="Tytuł 1"/>
          <p:cNvSpPr>
            <a:spLocks noGrp="1"/>
          </p:cNvSpPr>
          <p:nvPr>
            <p:ph type="title"/>
          </p:nvPr>
        </p:nvSpPr>
        <p:spPr/>
        <p:txBody>
          <a:bodyPr/>
          <a:lstStyle/>
          <a:p>
            <a:r>
              <a:rPr kumimoji="0" lang="pl-PL"/>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864110A6-290F-48CF-B76C-586313E8E732}"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8" name="Symbol zastępczy daty 7"/>
          <p:cNvSpPr>
            <a:spLocks noGrp="1"/>
          </p:cNvSpPr>
          <p:nvPr>
            <p:ph type="dt" sz="half" idx="14"/>
          </p:nvPr>
        </p:nvSpPr>
        <p:spPr/>
        <p:txBody>
          <a:bodyPr/>
          <a:lstStyle/>
          <a:p>
            <a:fld id="{19A5DA20-262A-472A-A57F-8A59F7E1F61D}" type="datetimeFigureOut">
              <a:rPr lang="pl-PL" smtClean="0"/>
              <a:pPr/>
              <a:t>26.11.2020</a:t>
            </a:fld>
            <a:endParaRPr lang="pl-PL" dirty="0"/>
          </a:p>
        </p:txBody>
      </p:sp>
      <p:sp>
        <p:nvSpPr>
          <p:cNvPr id="9" name="Symbol zastępczy numeru slajdu 8"/>
          <p:cNvSpPr>
            <a:spLocks noGrp="1"/>
          </p:cNvSpPr>
          <p:nvPr>
            <p:ph type="sldNum" sz="quarter" idx="15"/>
          </p:nvPr>
        </p:nvSpPr>
        <p:spPr/>
        <p:txBody>
          <a:bodyPr/>
          <a:lstStyle/>
          <a:p>
            <a:fld id="{864110A6-290F-48CF-B76C-586313E8E732}" type="slidenum">
              <a:rPr lang="pl-PL" smtClean="0"/>
              <a:pPr/>
              <a:t>‹#›</a:t>
            </a:fld>
            <a:endParaRPr lang="pl-PL" dirty="0"/>
          </a:p>
        </p:txBody>
      </p:sp>
      <p:sp>
        <p:nvSpPr>
          <p:cNvPr id="10" name="Symbol zastępczy stopki 9"/>
          <p:cNvSpPr>
            <a:spLocks noGrp="1"/>
          </p:cNvSpPr>
          <p:nvPr>
            <p:ph type="ftr" sz="quarter" idx="16"/>
          </p:nvPr>
        </p:nvSpPr>
        <p:spPr/>
        <p:txBody>
          <a:bodyPr/>
          <a:lstStyle/>
          <a:p>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dirty="0"/>
              <a:t>Kliknij ikonę, aby dodać obraz</a:t>
            </a:r>
            <a:endParaRPr kumimoji="0" lang="en-US" dirty="0"/>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8" name="Symbol zastępczy daty 7"/>
          <p:cNvSpPr>
            <a:spLocks noGrp="1"/>
          </p:cNvSpPr>
          <p:nvPr>
            <p:ph type="dt" sz="half" idx="10"/>
          </p:nvPr>
        </p:nvSpPr>
        <p:spPr/>
        <p:txBody>
          <a:bodyPr/>
          <a:lstStyle/>
          <a:p>
            <a:fld id="{19A5DA20-262A-472A-A57F-8A59F7E1F61D}" type="datetimeFigureOut">
              <a:rPr lang="pl-PL" smtClean="0"/>
              <a:pPr/>
              <a:t>26.11.2020</a:t>
            </a:fld>
            <a:endParaRPr lang="pl-PL" dirty="0"/>
          </a:p>
        </p:txBody>
      </p:sp>
      <p:sp>
        <p:nvSpPr>
          <p:cNvPr id="9" name="Symbol zastępczy numeru slajdu 8"/>
          <p:cNvSpPr>
            <a:spLocks noGrp="1"/>
          </p:cNvSpPr>
          <p:nvPr>
            <p:ph type="sldNum" sz="quarter" idx="11"/>
          </p:nvPr>
        </p:nvSpPr>
        <p:spPr/>
        <p:txBody>
          <a:bodyPr/>
          <a:lstStyle/>
          <a:p>
            <a:fld id="{864110A6-290F-48CF-B76C-586313E8E732}" type="slidenum">
              <a:rPr lang="pl-PL" smtClean="0"/>
              <a:pPr/>
              <a:t>‹#›</a:t>
            </a:fld>
            <a:endParaRPr lang="pl-PL" dirty="0"/>
          </a:p>
        </p:txBody>
      </p:sp>
      <p:sp>
        <p:nvSpPr>
          <p:cNvPr id="10" name="Symbol zastępczy stopki 9"/>
          <p:cNvSpPr>
            <a:spLocks noGrp="1"/>
          </p:cNvSpPr>
          <p:nvPr>
            <p:ph type="ftr" sz="quarter" idx="12"/>
          </p:nvPr>
        </p:nvSpPr>
        <p:spPr/>
        <p:txBody>
          <a:bodyPr/>
          <a:lstStyle/>
          <a:p>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9A5DA20-262A-472A-A57F-8A59F7E1F61D}" type="datetimeFigureOut">
              <a:rPr lang="pl-PL" smtClean="0"/>
              <a:pPr/>
              <a:t>26.11.2020</a:t>
            </a:fld>
            <a:endParaRPr lang="pl-PL" dirty="0"/>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dirty="0"/>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64110A6-290F-48CF-B76C-586313E8E732}" type="slidenum">
              <a:rPr lang="pl-PL" smtClean="0"/>
              <a:pPr/>
              <a:t>‹#›</a:t>
            </a:fld>
            <a:endParaRPr lang="pl-PL" dirty="0"/>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vert="horz" lIns="91440" tIns="45720" rIns="91440" bIns="45720" anchor="b" anchorCtr="0">
            <a:noAutofit/>
          </a:bodyPr>
          <a:lstStyle/>
          <a:p>
            <a:r>
              <a:rPr lang="pl-PL"/>
              <a:t/>
            </a:r>
            <a:br>
              <a:rPr lang="pl-PL"/>
            </a:br>
            <a:r>
              <a:rPr lang="pl-PL"/>
              <a:t/>
            </a:r>
            <a:br>
              <a:rPr lang="pl-PL"/>
            </a:br>
            <a:r>
              <a:rPr lang="pl-PL"/>
              <a:t/>
            </a:r>
            <a:br>
              <a:rPr lang="pl-PL"/>
            </a:br>
            <a:r>
              <a:rPr lang="pl-PL"/>
              <a:t/>
            </a:r>
            <a:br>
              <a:rPr lang="pl-PL"/>
            </a:br>
            <a:r>
              <a:rPr lang="pl-PL"/>
              <a:t/>
            </a:r>
            <a:br>
              <a:rPr lang="pl-PL"/>
            </a:br>
            <a:r>
              <a:rPr lang="pl-PL" sz="4000">
                <a:solidFill>
                  <a:schemeClr val="accent2"/>
                </a:solidFill>
                <a:latin typeface="Times New Roman"/>
                <a:cs typeface="Times New Roman"/>
              </a:rPr>
              <a:t>HISTORICAL EVENTS AND </a:t>
            </a:r>
            <a:r>
              <a:rPr lang="en" sz="4000">
                <a:solidFill>
                  <a:srgbClr val="9F2936"/>
                </a:solidFill>
                <a:latin typeface="Times New Roman"/>
                <a:cs typeface="Times New Roman"/>
              </a:rPr>
              <a:t>CHARACTERS OF THE POLISH NATION</a:t>
            </a:r>
            <a:endParaRPr lang="pl-PL" sz="4000">
              <a:ln w="3200">
                <a:solidFill>
                  <a:srgbClr val="323232">
                    <a:shade val="75000"/>
                    <a:alpha val="25000"/>
                  </a:srgbClr>
                </a:solidFill>
                <a:prstDash val="solid"/>
                <a:round/>
              </a:ln>
              <a:solidFill>
                <a:srgbClr val="9F2936"/>
              </a:solidFill>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52400"/>
            <a:ext cx="8291264" cy="1219200"/>
          </a:xfrm>
        </p:spPr>
        <p:txBody>
          <a:bodyPr>
            <a:normAutofit/>
          </a:bodyPr>
          <a:lstStyle/>
          <a:p>
            <a:r>
              <a:rPr lang="pl-PL" sz="3200" dirty="0" err="1">
                <a:solidFill>
                  <a:schemeClr val="accent2"/>
                </a:solidFill>
                <a:latin typeface="Times New Roman" pitchFamily="18" charset="0"/>
                <a:cs typeface="Times New Roman" pitchFamily="18" charset="0"/>
              </a:rPr>
              <a:t>Poland's</a:t>
            </a:r>
            <a:r>
              <a:rPr lang="pl-PL" sz="3200" dirty="0">
                <a:solidFill>
                  <a:schemeClr val="accent2"/>
                </a:solidFill>
                <a:latin typeface="Times New Roman" pitchFamily="18" charset="0"/>
                <a:cs typeface="Times New Roman" pitchFamily="18" charset="0"/>
              </a:rPr>
              <a:t> </a:t>
            </a:r>
            <a:r>
              <a:rPr lang="pl-PL" sz="3200" dirty="0" err="1">
                <a:solidFill>
                  <a:schemeClr val="accent2"/>
                </a:solidFill>
                <a:latin typeface="Times New Roman" pitchFamily="18" charset="0"/>
                <a:cs typeface="Times New Roman" pitchFamily="18" charset="0"/>
              </a:rPr>
              <a:t>regaining</a:t>
            </a:r>
            <a:r>
              <a:rPr lang="pl-PL" sz="3200" dirty="0">
                <a:solidFill>
                  <a:schemeClr val="accent2"/>
                </a:solidFill>
                <a:latin typeface="Times New Roman" pitchFamily="18" charset="0"/>
                <a:cs typeface="Times New Roman" pitchFamily="18" charset="0"/>
              </a:rPr>
              <a:t> of </a:t>
            </a:r>
            <a:r>
              <a:rPr lang="pl-PL" sz="3200" dirty="0" err="1">
                <a:solidFill>
                  <a:schemeClr val="accent2"/>
                </a:solidFill>
                <a:latin typeface="Times New Roman" pitchFamily="18" charset="0"/>
                <a:cs typeface="Times New Roman" pitchFamily="18" charset="0"/>
              </a:rPr>
              <a:t>independence</a:t>
            </a:r>
            <a:r>
              <a:rPr lang="pl-PL" sz="3200" dirty="0">
                <a:solidFill>
                  <a:schemeClr val="accent2"/>
                </a:solidFill>
                <a:latin typeface="Times New Roman" pitchFamily="18" charset="0"/>
                <a:cs typeface="Times New Roman" pitchFamily="18" charset="0"/>
              </a:rPr>
              <a:t>
</a:t>
            </a:r>
          </a:p>
        </p:txBody>
      </p:sp>
      <p:sp>
        <p:nvSpPr>
          <p:cNvPr id="3" name="Symbol zastępczy zawartości 2"/>
          <p:cNvSpPr>
            <a:spLocks noGrp="1"/>
          </p:cNvSpPr>
          <p:nvPr>
            <p:ph sz="half" idx="1"/>
          </p:nvPr>
        </p:nvSpPr>
        <p:spPr>
          <a:xfrm>
            <a:off x="457200" y="1524000"/>
            <a:ext cx="4042792" cy="4572000"/>
          </a:xfrm>
        </p:spPr>
        <p:txBody>
          <a:bodyPr>
            <a:noAutofit/>
          </a:bodyPr>
          <a:lstStyle/>
          <a:p>
            <a:endParaRPr lang="pl-PL"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On November 11, 1918, after 123 years of absence from the political maps of Europe, Poland regained its independence.
Poland's regaining of independence was a gradual process. A watershed moment was the arrival in Warsaw of Józef </a:t>
            </a:r>
            <a:r>
              <a:rPr lang="en-US" sz="2000" dirty="0" err="1">
                <a:solidFill>
                  <a:schemeClr val="bg1"/>
                </a:solidFill>
                <a:latin typeface="Times New Roman" pitchFamily="18" charset="0"/>
                <a:cs typeface="Times New Roman" pitchFamily="18" charset="0"/>
              </a:rPr>
              <a:t>Piłsudski</a:t>
            </a:r>
            <a:r>
              <a:rPr lang="en-US" sz="2000" dirty="0">
                <a:solidFill>
                  <a:schemeClr val="bg1"/>
                </a:solidFill>
                <a:latin typeface="Times New Roman" pitchFamily="18" charset="0"/>
                <a:cs typeface="Times New Roman" pitchFamily="18" charset="0"/>
              </a:rPr>
              <a:t>, who was appointed commander-in-chief of the Polish army and then Interim Head of State. </a:t>
            </a:r>
            <a:endParaRPr lang="pl-PL" sz="2000" dirty="0">
              <a:solidFill>
                <a:schemeClr val="bg1"/>
              </a:solidFill>
              <a:latin typeface="Times New Roman" pitchFamily="18" charset="0"/>
              <a:cs typeface="Times New Roman" pitchFamily="18" charset="0"/>
            </a:endParaRPr>
          </a:p>
        </p:txBody>
      </p:sp>
      <p:sp>
        <p:nvSpPr>
          <p:cNvPr id="4" name="Symbol zastępczy zawartości 3"/>
          <p:cNvSpPr>
            <a:spLocks noGrp="1"/>
          </p:cNvSpPr>
          <p:nvPr>
            <p:ph sz="half" idx="2"/>
          </p:nvPr>
        </p:nvSpPr>
        <p:spPr>
          <a:xfrm>
            <a:off x="4648200" y="1628800"/>
            <a:ext cx="4100264" cy="3960440"/>
          </a:xfrm>
        </p:spPr>
        <p:txBody>
          <a:bodyPr>
            <a:normAutofit/>
          </a:bodyPr>
          <a:lstStyle/>
          <a:p>
            <a:pPr>
              <a:buNone/>
            </a:pPr>
            <a:r>
              <a:rPr lang="pl-PL" sz="1600" dirty="0">
                <a:solidFill>
                  <a:schemeClr val="bg1"/>
                </a:solidFill>
                <a:latin typeface="Times New Roman" pitchFamily="18" charset="0"/>
                <a:cs typeface="Times New Roman" pitchFamily="18" charset="0"/>
              </a:rPr>
              <a:t>.</a:t>
            </a:r>
          </a:p>
        </p:txBody>
      </p:sp>
      <p:pic>
        <p:nvPicPr>
          <p:cNvPr id="5123" name="Picture 3" descr="C:\Users\greg\Desktop\9-Wojska-niemieckie-w-Warszawie-1024x692.jpg"/>
          <p:cNvPicPr>
            <a:picLocks noChangeAspect="1" noChangeArrowheads="1"/>
          </p:cNvPicPr>
          <p:nvPr/>
        </p:nvPicPr>
        <p:blipFill>
          <a:blip r:embed="rId2" cstate="print"/>
          <a:srcRect/>
          <a:stretch>
            <a:fillRect/>
          </a:stretch>
        </p:blipFill>
        <p:spPr bwMode="auto">
          <a:xfrm>
            <a:off x="4754020" y="2348880"/>
            <a:ext cx="3922436" cy="2664296"/>
          </a:xfrm>
          <a:prstGeom prst="rect">
            <a:avLst/>
          </a:prstGeom>
          <a:noFill/>
        </p:spPr>
      </p:pic>
    </p:spTree>
    <p:extLst>
      <p:ext uri="{BB962C8B-B14F-4D97-AF65-F5344CB8AC3E}">
        <p14:creationId xmlns:p14="http://schemas.microsoft.com/office/powerpoint/2010/main" val="2257409678"/>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solidFill>
                  <a:schemeClr val="accent2"/>
                </a:solidFill>
                <a:latin typeface="Times New Roman" pitchFamily="18" charset="0"/>
                <a:cs typeface="Times New Roman" pitchFamily="18" charset="0"/>
              </a:rPr>
              <a:t>The Second World War </a:t>
            </a:r>
          </a:p>
        </p:txBody>
      </p:sp>
      <p:sp>
        <p:nvSpPr>
          <p:cNvPr id="3" name="Symbol zastępczy zawartości 2"/>
          <p:cNvSpPr>
            <a:spLocks noGrp="1"/>
          </p:cNvSpPr>
          <p:nvPr>
            <p:ph sz="half" idx="1"/>
          </p:nvPr>
        </p:nvSpPr>
        <p:spPr/>
        <p:txBody>
          <a:bodyPr>
            <a:noAutofit/>
          </a:bodyPr>
          <a:lstStyle/>
          <a:p>
            <a:r>
              <a:rPr lang="en-US" sz="2000" dirty="0">
                <a:solidFill>
                  <a:schemeClr val="bg1"/>
                </a:solidFill>
                <a:latin typeface="Times New Roman" pitchFamily="18" charset="0"/>
                <a:cs typeface="Times New Roman" pitchFamily="18" charset="0"/>
              </a:rPr>
              <a:t>World War II began on September 1, 1939 with an attack by Germany on Poland. 
World War II was the greatest conflict in human history. The total number of victims is estimated at more than 60 million people. Poland was particularly affected. It is estimated that between 1939 and 1945 it lost more than 20% of the population.
The war officially ended on 2 September 1945.</a:t>
            </a:r>
            <a:endParaRPr lang="pl-PL" sz="2000" dirty="0">
              <a:solidFill>
                <a:schemeClr val="bg1"/>
              </a:solidFill>
              <a:latin typeface="Times New Roman" pitchFamily="18" charset="0"/>
              <a:cs typeface="Times New Roman" pitchFamily="18" charset="0"/>
            </a:endParaRPr>
          </a:p>
        </p:txBody>
      </p:sp>
      <p:sp>
        <p:nvSpPr>
          <p:cNvPr id="17412" name="AutoShape 4" descr="C:\Users\greg\Desktop\382975294464b9e69118075e076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17414" name="AutoShape 6" descr="C:\Users\greg\Desktop\382975294464b9e69118075e076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9" name="Picture 2" descr="C:\Users\greg\Desktop\220px-Nagasakibomb.jpg"/>
          <p:cNvPicPr>
            <a:picLocks noGrp="1" noChangeAspect="1" noChangeArrowheads="1"/>
          </p:cNvPicPr>
          <p:nvPr>
            <p:ph sz="half" idx="2"/>
          </p:nvPr>
        </p:nvPicPr>
        <p:blipFill>
          <a:blip r:embed="rId2" cstate="print"/>
          <a:srcRect/>
          <a:stretch>
            <a:fillRect/>
          </a:stretch>
        </p:blipFill>
        <p:spPr bwMode="auto">
          <a:xfrm>
            <a:off x="5580112" y="3918982"/>
            <a:ext cx="2075747" cy="2481462"/>
          </a:xfrm>
          <a:prstGeom prst="rect">
            <a:avLst/>
          </a:prstGeom>
          <a:noFill/>
        </p:spPr>
      </p:pic>
      <p:pic>
        <p:nvPicPr>
          <p:cNvPr id="10" name="Obraz 9" descr="5 nieoczywistych książek o II wojnie światowej - Allegro.pl"/>
          <p:cNvPicPr/>
          <p:nvPr/>
        </p:nvPicPr>
        <p:blipFill>
          <a:blip r:embed="rId3" cstate="print"/>
          <a:srcRect/>
          <a:stretch>
            <a:fillRect/>
          </a:stretch>
        </p:blipFill>
        <p:spPr bwMode="auto">
          <a:xfrm>
            <a:off x="4860032" y="1484784"/>
            <a:ext cx="3600400" cy="2281624"/>
          </a:xfrm>
          <a:prstGeom prst="rect">
            <a:avLst/>
          </a:prstGeom>
          <a:noFill/>
        </p:spPr>
      </p:pic>
    </p:spTree>
    <p:extLst>
      <p:ext uri="{BB962C8B-B14F-4D97-AF65-F5344CB8AC3E}">
        <p14:creationId xmlns:p14="http://schemas.microsoft.com/office/powerpoint/2010/main" val="376783119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err="1">
                <a:solidFill>
                  <a:schemeClr val="accent2"/>
                </a:solidFill>
                <a:latin typeface="Times New Roman" pitchFamily="18" charset="0"/>
                <a:cs typeface="Times New Roman" pitchFamily="18" charset="0"/>
              </a:rPr>
              <a:t>Round</a:t>
            </a:r>
            <a:r>
              <a:rPr lang="pl-PL" sz="3200" dirty="0">
                <a:solidFill>
                  <a:schemeClr val="accent2"/>
                </a:solidFill>
                <a:latin typeface="Times New Roman" pitchFamily="18" charset="0"/>
                <a:cs typeface="Times New Roman" pitchFamily="18" charset="0"/>
              </a:rPr>
              <a:t> </a:t>
            </a:r>
            <a:r>
              <a:rPr lang="pl-PL" sz="3200" dirty="0" err="1">
                <a:solidFill>
                  <a:schemeClr val="accent2"/>
                </a:solidFill>
                <a:latin typeface="Times New Roman" pitchFamily="18" charset="0"/>
                <a:cs typeface="Times New Roman" pitchFamily="18" charset="0"/>
              </a:rPr>
              <a:t>Council</a:t>
            </a:r>
            <a:r>
              <a:rPr lang="pl-PL" sz="3200" dirty="0">
                <a:solidFill>
                  <a:schemeClr val="accent2"/>
                </a:solidFill>
                <a:latin typeface="Times New Roman" pitchFamily="18" charset="0"/>
                <a:cs typeface="Times New Roman" pitchFamily="18" charset="0"/>
              </a:rPr>
              <a:t> </a:t>
            </a:r>
            <a:r>
              <a:rPr lang="pl-PL" sz="3200" dirty="0" err="1">
                <a:solidFill>
                  <a:schemeClr val="accent2"/>
                </a:solidFill>
                <a:latin typeface="Times New Roman" pitchFamily="18" charset="0"/>
                <a:cs typeface="Times New Roman" pitchFamily="18" charset="0"/>
              </a:rPr>
              <a:t>Table</a:t>
            </a:r>
            <a:r>
              <a:rPr lang="pl-PL" sz="3200" dirty="0">
                <a:solidFill>
                  <a:schemeClr val="accent2"/>
                </a:solidFill>
                <a:latin typeface="Times New Roman" pitchFamily="18" charset="0"/>
                <a:cs typeface="Times New Roman" pitchFamily="18" charset="0"/>
              </a:rPr>
              <a:t>
</a:t>
            </a:r>
          </a:p>
        </p:txBody>
      </p:sp>
      <p:sp>
        <p:nvSpPr>
          <p:cNvPr id="3" name="Symbol zastępczy zawartości 2"/>
          <p:cNvSpPr>
            <a:spLocks noGrp="1"/>
          </p:cNvSpPr>
          <p:nvPr>
            <p:ph sz="half" idx="1"/>
          </p:nvPr>
        </p:nvSpPr>
        <p:spPr/>
        <p:txBody>
          <a:bodyPr>
            <a:noAutofit/>
          </a:bodyPr>
          <a:lstStyle/>
          <a:p>
            <a:endParaRPr lang="pl-PL"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On February 6, 1989, the Round Table began in the Governor's Palace in Warsaw. The agreements between the solidarity opposition and the authorities, signed on 5 April 1989, have had a significant impact on the collapse of the communist system and political change not only in Poland, but also throughout Central and Eastern Europe.</a:t>
            </a:r>
            <a:endParaRPr lang="pl-PL" sz="2000" dirty="0">
              <a:solidFill>
                <a:schemeClr val="bg1"/>
              </a:solidFill>
              <a:latin typeface="Times New Roman" pitchFamily="18" charset="0"/>
              <a:cs typeface="Times New Roman" pitchFamily="18" charset="0"/>
            </a:endParaRPr>
          </a:p>
        </p:txBody>
      </p:sp>
      <p:sp>
        <p:nvSpPr>
          <p:cNvPr id="4" name="Symbol zastępczy zawartości 3"/>
          <p:cNvSpPr>
            <a:spLocks noGrp="1"/>
          </p:cNvSpPr>
          <p:nvPr>
            <p:ph sz="half" idx="2"/>
          </p:nvPr>
        </p:nvSpPr>
        <p:spPr/>
        <p:txBody>
          <a:bodyPr>
            <a:noAutofit/>
          </a:bodyPr>
          <a:lstStyle/>
          <a:p>
            <a:pPr>
              <a:buNone/>
            </a:pPr>
            <a:r>
              <a:rPr lang="pl-PL" sz="1600" dirty="0">
                <a:solidFill>
                  <a:schemeClr val="bg1"/>
                </a:solidFill>
                <a:latin typeface="Times New Roman" pitchFamily="18" charset="0"/>
                <a:cs typeface="Times New Roman" pitchFamily="18" charset="0"/>
              </a:rPr>
              <a:t>	</a:t>
            </a:r>
          </a:p>
        </p:txBody>
      </p:sp>
      <p:pic>
        <p:nvPicPr>
          <p:cNvPr id="37890" name="Picture 2" descr="C:\Users\greg\Desktop\okragly-stol-zabczyk-2.jpg"/>
          <p:cNvPicPr>
            <a:picLocks noChangeAspect="1" noChangeArrowheads="1"/>
          </p:cNvPicPr>
          <p:nvPr/>
        </p:nvPicPr>
        <p:blipFill>
          <a:blip r:embed="rId2" cstate="print"/>
          <a:srcRect/>
          <a:stretch>
            <a:fillRect/>
          </a:stretch>
        </p:blipFill>
        <p:spPr bwMode="auto">
          <a:xfrm>
            <a:off x="4572000" y="2636912"/>
            <a:ext cx="4067989" cy="1872208"/>
          </a:xfrm>
          <a:prstGeom prst="rect">
            <a:avLst/>
          </a:prstGeom>
          <a:noFill/>
        </p:spPr>
      </p:pic>
    </p:spTree>
    <p:extLst>
      <p:ext uri="{BB962C8B-B14F-4D97-AF65-F5344CB8AC3E}">
        <p14:creationId xmlns:p14="http://schemas.microsoft.com/office/powerpoint/2010/main" val="250346704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solidFill>
                  <a:schemeClr val="accent2"/>
                </a:solidFill>
                <a:latin typeface="Times New Roman" pitchFamily="18" charset="0"/>
                <a:cs typeface="Times New Roman" pitchFamily="18" charset="0"/>
              </a:rPr>
              <a:t>Poland </a:t>
            </a:r>
            <a:r>
              <a:rPr lang="pl-PL" sz="3200" dirty="0" err="1">
                <a:solidFill>
                  <a:schemeClr val="accent2"/>
                </a:solidFill>
                <a:latin typeface="Times New Roman" pitchFamily="18" charset="0"/>
                <a:cs typeface="Times New Roman" pitchFamily="18" charset="0"/>
              </a:rPr>
              <a:t>joining</a:t>
            </a:r>
            <a:r>
              <a:rPr lang="pl-PL" sz="3200" dirty="0">
                <a:solidFill>
                  <a:schemeClr val="accent2"/>
                </a:solidFill>
                <a:latin typeface="Times New Roman" pitchFamily="18" charset="0"/>
                <a:cs typeface="Times New Roman" pitchFamily="18" charset="0"/>
              </a:rPr>
              <a:t> The </a:t>
            </a:r>
            <a:r>
              <a:rPr lang="pl-PL" sz="3200" dirty="0" err="1">
                <a:solidFill>
                  <a:schemeClr val="accent2"/>
                </a:solidFill>
                <a:latin typeface="Times New Roman" pitchFamily="18" charset="0"/>
                <a:cs typeface="Times New Roman" pitchFamily="18" charset="0"/>
              </a:rPr>
              <a:t>European</a:t>
            </a:r>
            <a:r>
              <a:rPr lang="pl-PL" sz="3200" dirty="0">
                <a:solidFill>
                  <a:schemeClr val="accent2"/>
                </a:solidFill>
                <a:latin typeface="Times New Roman" pitchFamily="18" charset="0"/>
                <a:cs typeface="Times New Roman" pitchFamily="18" charset="0"/>
              </a:rPr>
              <a:t> Union
</a:t>
            </a:r>
          </a:p>
        </p:txBody>
      </p:sp>
      <p:sp>
        <p:nvSpPr>
          <p:cNvPr id="3" name="Symbol zastępczy zawartości 2"/>
          <p:cNvSpPr>
            <a:spLocks noGrp="1"/>
          </p:cNvSpPr>
          <p:nvPr>
            <p:ph sz="half" idx="1"/>
          </p:nvPr>
        </p:nvSpPr>
        <p:spPr/>
        <p:txBody>
          <a:bodyPr>
            <a:noAutofit/>
          </a:bodyPr>
          <a:lstStyle/>
          <a:p>
            <a:endParaRPr lang="pl-PL"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1 May 2004 Poland, together with Cyprus, the Czech Republic, Estonia, Lithuania, Latvia, Malta, Slovakia, Slovenia and Hungary, has joined the European Union. This was the largest ever enlargement of the EU. 
Poland has been in the Union for 15 years. More than a decade ago, we launched one of the most fruitful alliances in the history </a:t>
            </a:r>
            <a:r>
              <a:rPr lang="pl-PL" sz="2000" dirty="0">
                <a:solidFill>
                  <a:schemeClr val="bg1"/>
                </a:solidFill>
                <a:latin typeface="Times New Roman" pitchFamily="18" charset="0"/>
                <a:cs typeface="Times New Roman" pitchFamily="18" charset="0"/>
              </a:rPr>
              <a:t>of Poland.</a:t>
            </a:r>
            <a:r>
              <a:rPr lang="en-US" sz="2000" dirty="0">
                <a:solidFill>
                  <a:schemeClr val="bg1"/>
                </a:solidFill>
                <a:latin typeface="Times New Roman" pitchFamily="18" charset="0"/>
                <a:cs typeface="Times New Roman" pitchFamily="18" charset="0"/>
              </a:rPr>
              <a:t> </a:t>
            </a:r>
            <a:endParaRPr lang="pl-PL" sz="2000" dirty="0">
              <a:latin typeface="Times New Roman" pitchFamily="18" charset="0"/>
              <a:cs typeface="Times New Roman" pitchFamily="18" charset="0"/>
            </a:endParaRPr>
          </a:p>
        </p:txBody>
      </p:sp>
      <p:sp>
        <p:nvSpPr>
          <p:cNvPr id="4" name="Symbol zastępczy zawartości 3"/>
          <p:cNvSpPr>
            <a:spLocks noGrp="1"/>
          </p:cNvSpPr>
          <p:nvPr>
            <p:ph sz="half" idx="2"/>
          </p:nvPr>
        </p:nvSpPr>
        <p:spPr>
          <a:xfrm>
            <a:off x="4572000" y="1340768"/>
            <a:ext cx="4059936" cy="4572000"/>
          </a:xfrm>
        </p:spPr>
        <p:txBody>
          <a:bodyPr>
            <a:normAutofit/>
          </a:bodyPr>
          <a:lstStyle/>
          <a:p>
            <a:pPr>
              <a:buNone/>
            </a:pPr>
            <a:r>
              <a:rPr lang="pl-PL" dirty="0"/>
              <a:t> 	</a:t>
            </a:r>
            <a:endParaRPr lang="pl-PL" sz="1400" dirty="0"/>
          </a:p>
          <a:p>
            <a:pPr>
              <a:buNone/>
            </a:pPr>
            <a:endParaRPr lang="pl-PL" sz="1400" dirty="0"/>
          </a:p>
        </p:txBody>
      </p:sp>
      <p:pic>
        <p:nvPicPr>
          <p:cNvPr id="38915" name="Picture 3" descr="C:\Users\greg\Desktop\indeks.jpg"/>
          <p:cNvPicPr>
            <a:picLocks noChangeAspect="1" noChangeArrowheads="1"/>
          </p:cNvPicPr>
          <p:nvPr/>
        </p:nvPicPr>
        <p:blipFill>
          <a:blip r:embed="rId2" cstate="print"/>
          <a:srcRect/>
          <a:stretch>
            <a:fillRect/>
          </a:stretch>
        </p:blipFill>
        <p:spPr bwMode="auto">
          <a:xfrm>
            <a:off x="4644008" y="2420888"/>
            <a:ext cx="3982066" cy="2376264"/>
          </a:xfrm>
          <a:prstGeom prst="rect">
            <a:avLst/>
          </a:prstGeom>
          <a:noFill/>
        </p:spPr>
      </p:pic>
    </p:spTree>
    <p:extLst>
      <p:ext uri="{BB962C8B-B14F-4D97-AF65-F5344CB8AC3E}">
        <p14:creationId xmlns:p14="http://schemas.microsoft.com/office/powerpoint/2010/main" val="284902579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492896"/>
            <a:ext cx="8229600" cy="1008112"/>
          </a:xfrm>
        </p:spPr>
        <p:txBody>
          <a:bodyPr>
            <a:normAutofit fontScale="90000"/>
          </a:bodyPr>
          <a:lstStyle/>
          <a:p>
            <a:pPr algn="ctr"/>
            <a:r>
              <a:rPr lang="pl-PL" sz="3600" dirty="0">
                <a:solidFill>
                  <a:schemeClr val="accent2"/>
                </a:solidFill>
                <a:latin typeface="Times New Roman" pitchFamily="18" charset="0"/>
                <a:cs typeface="Times New Roman" pitchFamily="18" charset="0"/>
              </a:rPr>
              <a:t>II. </a:t>
            </a:r>
            <a:r>
              <a:rPr lang="pl-PL" sz="3600" dirty="0" err="1">
                <a:solidFill>
                  <a:schemeClr val="accent2"/>
                </a:solidFill>
                <a:latin typeface="Times New Roman" pitchFamily="18" charset="0"/>
                <a:cs typeface="Times New Roman" pitchFamily="18" charset="0"/>
              </a:rPr>
              <a:t>Well-deserved</a:t>
            </a:r>
            <a:r>
              <a:rPr lang="pl-PL" sz="3600" dirty="0">
                <a:solidFill>
                  <a:schemeClr val="accent2"/>
                </a:solidFill>
                <a:latin typeface="Times New Roman" pitchFamily="18" charset="0"/>
                <a:cs typeface="Times New Roman" pitchFamily="18" charset="0"/>
              </a:rPr>
              <a:t> </a:t>
            </a:r>
            <a:r>
              <a:rPr lang="pl-PL" sz="3600" dirty="0" err="1">
                <a:solidFill>
                  <a:schemeClr val="accent2"/>
                </a:solidFill>
                <a:latin typeface="Times New Roman" pitchFamily="18" charset="0"/>
                <a:cs typeface="Times New Roman" pitchFamily="18" charset="0"/>
              </a:rPr>
              <a:t>Poles</a:t>
            </a:r>
            <a:r>
              <a:rPr lang="pl-PL" sz="3600" dirty="0">
                <a:solidFill>
                  <a:schemeClr val="accent2"/>
                </a:solidFill>
                <a:latin typeface="Times New Roman" pitchFamily="18" charset="0"/>
                <a:cs typeface="Times New Roman" pitchFamily="18" charset="0"/>
              </a:rPr>
              <a:t>
</a:t>
            </a:r>
          </a:p>
        </p:txBody>
      </p:sp>
    </p:spTree>
    <p:extLst>
      <p:ext uri="{BB962C8B-B14F-4D97-AF65-F5344CB8AC3E}">
        <p14:creationId xmlns:p14="http://schemas.microsoft.com/office/powerpoint/2010/main" val="182637668"/>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solidFill>
                  <a:schemeClr val="accent2"/>
                </a:solidFill>
                <a:latin typeface="Times New Roman" pitchFamily="18" charset="0"/>
                <a:cs typeface="Times New Roman" pitchFamily="18" charset="0"/>
              </a:rPr>
              <a:t>Bolesław Chrobry (967 in </a:t>
            </a:r>
            <a:r>
              <a:rPr lang="pl-PL" sz="3200" dirty="0" err="1">
                <a:solidFill>
                  <a:schemeClr val="accent2"/>
                </a:solidFill>
                <a:latin typeface="Times New Roman" pitchFamily="18" charset="0"/>
                <a:cs typeface="Times New Roman" pitchFamily="18" charset="0"/>
              </a:rPr>
              <a:t>Poznan</a:t>
            </a:r>
            <a:r>
              <a:rPr lang="pl-PL" sz="3200" dirty="0">
                <a:solidFill>
                  <a:schemeClr val="accent2"/>
                </a:solidFill>
                <a:latin typeface="Times New Roman" pitchFamily="18" charset="0"/>
                <a:cs typeface="Times New Roman" pitchFamily="18" charset="0"/>
              </a:rPr>
              <a:t> – 17.06.1025 in </a:t>
            </a:r>
            <a:r>
              <a:rPr lang="pl-PL" sz="3200" dirty="0" err="1">
                <a:solidFill>
                  <a:schemeClr val="accent2"/>
                </a:solidFill>
                <a:latin typeface="Times New Roman" pitchFamily="18" charset="0"/>
                <a:cs typeface="Times New Roman" pitchFamily="18" charset="0"/>
              </a:rPr>
              <a:t>Krakow</a:t>
            </a:r>
            <a:r>
              <a:rPr lang="pl-PL" sz="3200" dirty="0">
                <a:solidFill>
                  <a:schemeClr val="accent2"/>
                </a:solidFill>
                <a:latin typeface="Times New Roman" pitchFamily="18" charset="0"/>
                <a:cs typeface="Times New Roman" pitchFamily="18" charset="0"/>
              </a:rPr>
              <a:t>)
</a:t>
            </a:r>
          </a:p>
        </p:txBody>
      </p:sp>
      <p:sp>
        <p:nvSpPr>
          <p:cNvPr id="3" name="Symbol zastępczy zawartości 2"/>
          <p:cNvSpPr>
            <a:spLocks noGrp="1"/>
          </p:cNvSpPr>
          <p:nvPr>
            <p:ph sz="half" idx="1"/>
          </p:nvPr>
        </p:nvSpPr>
        <p:spPr>
          <a:xfrm>
            <a:off x="457200" y="2060848"/>
            <a:ext cx="4059936" cy="4035152"/>
          </a:xfrm>
        </p:spPr>
        <p:txBody>
          <a:bodyPr>
            <a:normAutofit/>
          </a:bodyPr>
          <a:lstStyle/>
          <a:p>
            <a:r>
              <a:rPr lang="en-US" sz="2000" dirty="0">
                <a:solidFill>
                  <a:schemeClr val="bg1"/>
                </a:solidFill>
                <a:latin typeface="Times New Roman" pitchFamily="18" charset="0"/>
                <a:cs typeface="Times New Roman" pitchFamily="18" charset="0"/>
              </a:rPr>
              <a:t>The Polish from the </a:t>
            </a:r>
            <a:r>
              <a:rPr lang="en-US" sz="2000" dirty="0" err="1">
                <a:solidFill>
                  <a:schemeClr val="bg1"/>
                </a:solidFill>
                <a:latin typeface="Times New Roman" pitchFamily="18" charset="0"/>
                <a:cs typeface="Times New Roman" pitchFamily="18" charset="0"/>
              </a:rPr>
              <a:t>Piast</a:t>
            </a:r>
            <a:r>
              <a:rPr lang="en-US" sz="2000" dirty="0">
                <a:solidFill>
                  <a:schemeClr val="bg1"/>
                </a:solidFill>
                <a:latin typeface="Times New Roman" pitchFamily="18" charset="0"/>
                <a:cs typeface="Times New Roman" pitchFamily="18" charset="0"/>
              </a:rPr>
              <a:t> dynasty, the first crowned king of Pol</a:t>
            </a:r>
            <a:r>
              <a:rPr lang="pl-PL" sz="2000" dirty="0">
                <a:solidFill>
                  <a:schemeClr val="bg1"/>
                </a:solidFill>
                <a:latin typeface="Times New Roman" pitchFamily="18" charset="0"/>
                <a:cs typeface="Times New Roman" pitchFamily="18" charset="0"/>
              </a:rPr>
              <a:t>and</a:t>
            </a:r>
            <a:r>
              <a:rPr lang="en-US" sz="2000" dirty="0">
                <a:solidFill>
                  <a:schemeClr val="bg1"/>
                </a:solidFill>
                <a:latin typeface="Times New Roman" pitchFamily="18" charset="0"/>
                <a:cs typeface="Times New Roman" pitchFamily="18" charset="0"/>
              </a:rPr>
              <a:t>. In the years 1003-1004 he was the Prince of Bohemia as </a:t>
            </a:r>
            <a:r>
              <a:rPr lang="en-US" sz="2000" dirty="0" err="1">
                <a:solidFill>
                  <a:schemeClr val="bg1"/>
                </a:solidFill>
                <a:latin typeface="Times New Roman" pitchFamily="18" charset="0"/>
                <a:cs typeface="Times New Roman" pitchFamily="18" charset="0"/>
              </a:rPr>
              <a:t>Bolesław</a:t>
            </a:r>
            <a:r>
              <a:rPr lang="en-US" sz="2000" dirty="0">
                <a:solidFill>
                  <a:schemeClr val="bg1"/>
                </a:solidFill>
                <a:latin typeface="Times New Roman" pitchFamily="18" charset="0"/>
                <a:cs typeface="Times New Roman" pitchFamily="18" charset="0"/>
              </a:rPr>
              <a:t> IV. He was the son of </a:t>
            </a:r>
            <a:r>
              <a:rPr lang="en-US" sz="2000" dirty="0" err="1">
                <a:solidFill>
                  <a:schemeClr val="bg1"/>
                </a:solidFill>
                <a:latin typeface="Times New Roman" pitchFamily="18" charset="0"/>
                <a:cs typeface="Times New Roman" pitchFamily="18" charset="0"/>
              </a:rPr>
              <a:t>Mieszko</a:t>
            </a:r>
            <a:r>
              <a:rPr lang="en-US" sz="2000" dirty="0">
                <a:solidFill>
                  <a:schemeClr val="bg1"/>
                </a:solidFill>
                <a:latin typeface="Times New Roman" pitchFamily="18" charset="0"/>
                <a:cs typeface="Times New Roman" pitchFamily="18" charset="0"/>
              </a:rPr>
              <a:t> I. He took </a:t>
            </a:r>
            <a:r>
              <a:rPr lang="pl-PL" sz="2000" dirty="0" err="1">
                <a:solidFill>
                  <a:schemeClr val="bg1"/>
                </a:solidFill>
                <a:latin typeface="Times New Roman" pitchFamily="18" charset="0"/>
                <a:cs typeface="Times New Roman" pitchFamily="18" charset="0"/>
              </a:rPr>
              <a:t>power</a:t>
            </a:r>
            <a:r>
              <a:rPr lang="pl-PL" sz="2000" dirty="0">
                <a:solidFill>
                  <a:schemeClr val="bg1"/>
                </a:solidFill>
                <a:latin typeface="Times New Roman" pitchFamily="18" charset="0"/>
                <a:cs typeface="Times New Roman" pitchFamily="18" charset="0"/>
              </a:rPr>
              <a:t> </a:t>
            </a:r>
            <a:r>
              <a:rPr lang="pl-PL" sz="2000" dirty="0" err="1">
                <a:solidFill>
                  <a:schemeClr val="bg1"/>
                </a:solidFill>
                <a:latin typeface="Times New Roman" pitchFamily="18" charset="0"/>
                <a:cs typeface="Times New Roman" pitchFamily="18" charset="0"/>
              </a:rPr>
              <a:t>over</a:t>
            </a:r>
            <a:r>
              <a:rPr lang="pl-PL" sz="2000" dirty="0">
                <a:solidFill>
                  <a:schemeClr val="bg1"/>
                </a:solidFill>
                <a:latin typeface="Times New Roman" pitchFamily="18" charset="0"/>
                <a:cs typeface="Times New Roman" pitchFamily="18" charset="0"/>
              </a:rPr>
              <a:t> Poland in 992r. </a:t>
            </a:r>
          </a:p>
        </p:txBody>
      </p:sp>
      <p:pic>
        <p:nvPicPr>
          <p:cNvPr id="1026" name="Picture 2" descr="C:\Users\greg\Desktop\chrobry-b.jpg"/>
          <p:cNvPicPr>
            <a:picLocks noGrp="1" noChangeAspect="1" noChangeArrowheads="1"/>
          </p:cNvPicPr>
          <p:nvPr>
            <p:ph sz="half" idx="2"/>
          </p:nvPr>
        </p:nvPicPr>
        <p:blipFill>
          <a:blip r:embed="rId2" cstate="print"/>
          <a:stretch>
            <a:fillRect/>
          </a:stretch>
        </p:blipFill>
        <p:spPr bwMode="auto">
          <a:xfrm>
            <a:off x="4716016" y="1772816"/>
            <a:ext cx="3843214" cy="3843214"/>
          </a:xfrm>
          <a:prstGeom prst="rect">
            <a:avLst/>
          </a:prstGeom>
          <a:noFill/>
        </p:spPr>
      </p:pic>
    </p:spTree>
    <p:extLst>
      <p:ext uri="{BB962C8B-B14F-4D97-AF65-F5344CB8AC3E}">
        <p14:creationId xmlns:p14="http://schemas.microsoft.com/office/powerpoint/2010/main" val="341257344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solidFill>
                  <a:schemeClr val="accent2"/>
                </a:solidFill>
                <a:latin typeface="Times New Roman" pitchFamily="18" charset="0"/>
                <a:cs typeface="Times New Roman" pitchFamily="18" charset="0"/>
              </a:rPr>
              <a:t>Józef Wybicki (29.09.1747 in </a:t>
            </a:r>
            <a:r>
              <a:rPr lang="pl-PL" sz="3200" dirty="0" err="1">
                <a:solidFill>
                  <a:schemeClr val="accent2"/>
                </a:solidFill>
                <a:latin typeface="Times New Roman" pitchFamily="18" charset="0"/>
                <a:cs typeface="Times New Roman" pitchFamily="18" charset="0"/>
              </a:rPr>
              <a:t>Będomine</a:t>
            </a:r>
            <a:r>
              <a:rPr lang="pl-PL" sz="3200" dirty="0">
                <a:solidFill>
                  <a:schemeClr val="accent2"/>
                </a:solidFill>
                <a:latin typeface="Times New Roman" pitchFamily="18" charset="0"/>
                <a:cs typeface="Times New Roman" pitchFamily="18" charset="0"/>
              </a:rPr>
              <a:t> – 10.03.1822 in </a:t>
            </a:r>
            <a:r>
              <a:rPr lang="pl-PL" sz="3200" dirty="0" err="1">
                <a:solidFill>
                  <a:schemeClr val="accent2"/>
                </a:solidFill>
                <a:latin typeface="Times New Roman" pitchFamily="18" charset="0"/>
                <a:cs typeface="Times New Roman" pitchFamily="18" charset="0"/>
              </a:rPr>
              <a:t>Manieczka</a:t>
            </a:r>
            <a:r>
              <a:rPr lang="pl-PL" sz="3200" dirty="0">
                <a:solidFill>
                  <a:schemeClr val="accent2"/>
                </a:solidFill>
                <a:latin typeface="Times New Roman" pitchFamily="18" charset="0"/>
                <a:cs typeface="Times New Roman" pitchFamily="18" charset="0"/>
              </a:rPr>
              <a:t>)
</a:t>
            </a:r>
          </a:p>
        </p:txBody>
      </p:sp>
      <p:sp>
        <p:nvSpPr>
          <p:cNvPr id="3" name="Symbol zastępczy zawartości 2"/>
          <p:cNvSpPr>
            <a:spLocks noGrp="1"/>
          </p:cNvSpPr>
          <p:nvPr>
            <p:ph sz="half" idx="1"/>
          </p:nvPr>
        </p:nvSpPr>
        <p:spPr/>
        <p:txBody>
          <a:bodyPr>
            <a:noAutofit/>
          </a:bodyPr>
          <a:lstStyle/>
          <a:p>
            <a:endParaRPr lang="pl-PL" sz="2000" dirty="0">
              <a:solidFill>
                <a:schemeClr val="bg1"/>
              </a:solidFill>
              <a:latin typeface="Times New Roman" pitchFamily="18" charset="0"/>
              <a:cs typeface="Times New Roman" pitchFamily="18" charset="0"/>
            </a:endParaRPr>
          </a:p>
          <a:p>
            <a:pPr marL="0" indent="0">
              <a:buNone/>
            </a:pPr>
            <a:r>
              <a:rPr lang="en-US" sz="2000" dirty="0">
                <a:solidFill>
                  <a:schemeClr val="bg1"/>
                </a:solidFill>
                <a:latin typeface="Times New Roman" pitchFamily="18" charset="0"/>
                <a:cs typeface="Times New Roman" pitchFamily="18" charset="0"/>
              </a:rPr>
              <a:t>
Polish writer and politician. Author of the words of the Song of the Polish Legions in Italy later known as "Mazurek </a:t>
            </a:r>
            <a:r>
              <a:rPr lang="en-US" sz="2000" dirty="0" err="1">
                <a:solidFill>
                  <a:schemeClr val="bg1"/>
                </a:solidFill>
                <a:latin typeface="Times New Roman" pitchFamily="18" charset="0"/>
                <a:cs typeface="Times New Roman" pitchFamily="18" charset="0"/>
              </a:rPr>
              <a:t>Dabrowski</a:t>
            </a:r>
            <a:r>
              <a:rPr lang="en-US" sz="2000" dirty="0">
                <a:solidFill>
                  <a:schemeClr val="bg1"/>
                </a:solidFill>
                <a:latin typeface="Times New Roman" pitchFamily="18" charset="0"/>
                <a:cs typeface="Times New Roman" pitchFamily="18" charset="0"/>
              </a:rPr>
              <a:t>", which in 1927 officially became the national anthem of the Republic of Poland.</a:t>
            </a:r>
            <a:r>
              <a:rPr lang="pl-PL" sz="2000" dirty="0">
                <a:solidFill>
                  <a:schemeClr val="bg1"/>
                </a:solidFill>
                <a:latin typeface="Times New Roman" pitchFamily="18" charset="0"/>
                <a:cs typeface="Times New Roman" pitchFamily="18" charset="0"/>
              </a:rPr>
              <a:t> </a:t>
            </a:r>
          </a:p>
          <a:p>
            <a:endParaRPr lang="pl-PL" sz="1600" dirty="0">
              <a:solidFill>
                <a:schemeClr val="bg1"/>
              </a:solidFill>
              <a:latin typeface="Times New Roman" pitchFamily="18" charset="0"/>
              <a:cs typeface="Times New Roman" pitchFamily="18" charset="0"/>
            </a:endParaRPr>
          </a:p>
        </p:txBody>
      </p:sp>
      <p:sp>
        <p:nvSpPr>
          <p:cNvPr id="4" name="Symbol zastępczy zawartości 3"/>
          <p:cNvSpPr>
            <a:spLocks noGrp="1"/>
          </p:cNvSpPr>
          <p:nvPr>
            <p:ph sz="half" idx="2"/>
          </p:nvPr>
        </p:nvSpPr>
        <p:spPr/>
        <p:txBody>
          <a:bodyPr>
            <a:normAutofit/>
          </a:bodyPr>
          <a:lstStyle/>
          <a:p>
            <a:pPr>
              <a:buNone/>
            </a:pPr>
            <a:r>
              <a:rPr lang="pl-PL" sz="1600" dirty="0">
                <a:solidFill>
                  <a:schemeClr val="bg1"/>
                </a:solidFill>
                <a:latin typeface="Times New Roman" pitchFamily="18" charset="0"/>
                <a:cs typeface="Times New Roman" pitchFamily="18" charset="0"/>
              </a:rPr>
              <a:t>	</a:t>
            </a:r>
          </a:p>
          <a:p>
            <a:pPr>
              <a:buNone/>
            </a:pPr>
            <a:r>
              <a:rPr lang="pl-PL" sz="2900" dirty="0">
                <a:solidFill>
                  <a:schemeClr val="bg1"/>
                </a:solidFill>
                <a:latin typeface="Times New Roman" pitchFamily="18" charset="0"/>
                <a:cs typeface="Times New Roman" pitchFamily="18" charset="0"/>
              </a:rPr>
              <a:t> </a:t>
            </a:r>
          </a:p>
          <a:p>
            <a:pPr>
              <a:buNone/>
            </a:pPr>
            <a:endParaRPr lang="pl-PL" dirty="0"/>
          </a:p>
        </p:txBody>
      </p:sp>
      <p:pic>
        <p:nvPicPr>
          <p:cNvPr id="6147" name="Picture 3" descr="C:\Users\greg\Desktop\unnamed.png"/>
          <p:cNvPicPr>
            <a:picLocks noChangeAspect="1" noChangeArrowheads="1"/>
          </p:cNvPicPr>
          <p:nvPr/>
        </p:nvPicPr>
        <p:blipFill>
          <a:blip r:embed="rId2" cstate="print"/>
          <a:srcRect/>
          <a:stretch>
            <a:fillRect/>
          </a:stretch>
        </p:blipFill>
        <p:spPr bwMode="auto">
          <a:xfrm>
            <a:off x="5220072" y="1988840"/>
            <a:ext cx="2708217" cy="3475206"/>
          </a:xfrm>
          <a:prstGeom prst="rect">
            <a:avLst/>
          </a:prstGeom>
          <a:noFill/>
        </p:spPr>
      </p:pic>
    </p:spTree>
    <p:extLst>
      <p:ext uri="{BB962C8B-B14F-4D97-AF65-F5344CB8AC3E}">
        <p14:creationId xmlns:p14="http://schemas.microsoft.com/office/powerpoint/2010/main" val="380414951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3200" dirty="0">
                <a:solidFill>
                  <a:schemeClr val="accent2"/>
                </a:solidFill>
                <a:latin typeface="Times New Roman" pitchFamily="18" charset="0"/>
                <a:cs typeface="Times New Roman" pitchFamily="18" charset="0"/>
              </a:rPr>
              <a:t>Józef </a:t>
            </a:r>
            <a:r>
              <a:rPr lang="en-US" sz="3200" dirty="0" err="1">
                <a:solidFill>
                  <a:schemeClr val="accent2"/>
                </a:solidFill>
                <a:latin typeface="Times New Roman" pitchFamily="18" charset="0"/>
                <a:cs typeface="Times New Roman" pitchFamily="18" charset="0"/>
              </a:rPr>
              <a:t>Piłsudski</a:t>
            </a:r>
            <a:r>
              <a:rPr lang="en-US" sz="3200" dirty="0">
                <a:solidFill>
                  <a:schemeClr val="accent2"/>
                </a:solidFill>
                <a:latin typeface="Times New Roman" pitchFamily="18" charset="0"/>
                <a:cs typeface="Times New Roman" pitchFamily="18" charset="0"/>
              </a:rPr>
              <a:t> (5.12.1867 in </a:t>
            </a:r>
            <a:r>
              <a:rPr lang="en-US" sz="3200" dirty="0" err="1">
                <a:solidFill>
                  <a:schemeClr val="accent2"/>
                </a:solidFill>
                <a:latin typeface="Times New Roman" pitchFamily="18" charset="0"/>
                <a:cs typeface="Times New Roman" pitchFamily="18" charset="0"/>
              </a:rPr>
              <a:t>Zułowo</a:t>
            </a:r>
            <a:r>
              <a:rPr lang="en-US" sz="3200" dirty="0">
                <a:solidFill>
                  <a:schemeClr val="accent2"/>
                </a:solidFill>
                <a:latin typeface="Times New Roman" pitchFamily="18" charset="0"/>
                <a:cs typeface="Times New Roman" pitchFamily="18" charset="0"/>
              </a:rPr>
              <a:t> near Vilnius – 12.05.1935 in Warsaw)
</a:t>
            </a:r>
            <a:endParaRPr lang="pl-PL" sz="3200" dirty="0">
              <a:solidFill>
                <a:schemeClr val="accent2"/>
              </a:solidFill>
              <a:latin typeface="Times New Roman" pitchFamily="18" charset="0"/>
              <a:cs typeface="Times New Roman" pitchFamily="18" charset="0"/>
            </a:endParaRPr>
          </a:p>
        </p:txBody>
      </p:sp>
      <p:sp>
        <p:nvSpPr>
          <p:cNvPr id="3" name="Symbol zastępczy zawartości 2"/>
          <p:cNvSpPr>
            <a:spLocks noGrp="1"/>
          </p:cNvSpPr>
          <p:nvPr>
            <p:ph sz="half" idx="1"/>
          </p:nvPr>
        </p:nvSpPr>
        <p:spPr>
          <a:xfrm>
            <a:off x="457200" y="1628800"/>
            <a:ext cx="4059936" cy="4467200"/>
          </a:xfrm>
        </p:spPr>
        <p:txBody>
          <a:bodyPr>
            <a:normAutofit/>
          </a:bodyPr>
          <a:lstStyle/>
          <a:p>
            <a:endParaRPr lang="pl-PL"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Independence activist, military commander, politician, Head of State and Marshal</a:t>
            </a:r>
            <a:r>
              <a:rPr lang="pl-PL" sz="2000" dirty="0">
                <a:solidFill>
                  <a:schemeClr val="bg1"/>
                </a:solidFill>
                <a:latin typeface="Times New Roman" pitchFamily="18" charset="0"/>
                <a:cs typeface="Times New Roman" pitchFamily="18" charset="0"/>
              </a:rPr>
              <a:t> of</a:t>
            </a:r>
            <a:r>
              <a:rPr lang="en-US" sz="2000" dirty="0">
                <a:solidFill>
                  <a:schemeClr val="bg1"/>
                </a:solidFill>
                <a:latin typeface="Times New Roman" pitchFamily="18" charset="0"/>
                <a:cs typeface="Times New Roman" pitchFamily="18" charset="0"/>
              </a:rPr>
              <a:t> Pol</a:t>
            </a:r>
            <a:r>
              <a:rPr lang="pl-PL" sz="2000" dirty="0">
                <a:solidFill>
                  <a:schemeClr val="bg1"/>
                </a:solidFill>
                <a:latin typeface="Times New Roman" pitchFamily="18" charset="0"/>
                <a:cs typeface="Times New Roman" pitchFamily="18" charset="0"/>
              </a:rPr>
              <a:t>and</a:t>
            </a:r>
            <a:r>
              <a:rPr lang="en-US" sz="2000" dirty="0">
                <a:solidFill>
                  <a:schemeClr val="bg1"/>
                </a:solidFill>
                <a:latin typeface="Times New Roman" pitchFamily="18" charset="0"/>
                <a:cs typeface="Times New Roman" pitchFamily="18" charset="0"/>
              </a:rPr>
              <a:t>. Twice he served as prime minister and formed sanitation governments. </a:t>
            </a:r>
            <a:r>
              <a:rPr lang="pl-PL" sz="2000" dirty="0">
                <a:solidFill>
                  <a:schemeClr val="bg1"/>
                </a:solidFill>
                <a:latin typeface="Times New Roman" pitchFamily="18" charset="0"/>
                <a:cs typeface="Times New Roman" pitchFamily="18" charset="0"/>
              </a:rPr>
              <a:t>His</a:t>
            </a:r>
            <a:r>
              <a:rPr lang="en-US" sz="2000" dirty="0">
                <a:solidFill>
                  <a:schemeClr val="bg1"/>
                </a:solidFill>
                <a:latin typeface="Times New Roman" pitchFamily="18" charset="0"/>
                <a:cs typeface="Times New Roman" pitchFamily="18" charset="0"/>
              </a:rPr>
              <a:t> main objective was the struggle for</a:t>
            </a:r>
            <a:r>
              <a:rPr lang="pl-PL" sz="2000" dirty="0">
                <a:solidFill>
                  <a:schemeClr val="bg1"/>
                </a:solidFill>
                <a:latin typeface="Times New Roman" pitchFamily="18" charset="0"/>
                <a:cs typeface="Times New Roman" pitchFamily="18" charset="0"/>
              </a:rPr>
              <a:t> the</a:t>
            </a:r>
            <a:r>
              <a:rPr lang="en-US" sz="2000" dirty="0">
                <a:solidFill>
                  <a:schemeClr val="bg1"/>
                </a:solidFill>
                <a:latin typeface="Times New Roman" pitchFamily="18" charset="0"/>
                <a:cs typeface="Times New Roman" pitchFamily="18" charset="0"/>
              </a:rPr>
              <a:t> independence</a:t>
            </a:r>
            <a:r>
              <a:rPr lang="pl-PL" sz="2000" dirty="0">
                <a:solidFill>
                  <a:schemeClr val="bg1"/>
                </a:solidFill>
                <a:latin typeface="Times New Roman" pitchFamily="18" charset="0"/>
                <a:cs typeface="Times New Roman" pitchFamily="18" charset="0"/>
              </a:rPr>
              <a:t> of</a:t>
            </a:r>
            <a:r>
              <a:rPr lang="en-US" sz="2000" dirty="0">
                <a:solidFill>
                  <a:schemeClr val="bg1"/>
                </a:solidFill>
                <a:latin typeface="Times New Roman" pitchFamily="18" charset="0"/>
                <a:cs typeface="Times New Roman" pitchFamily="18" charset="0"/>
              </a:rPr>
              <a:t> Pol</a:t>
            </a:r>
            <a:r>
              <a:rPr lang="pl-PL" sz="2000" dirty="0">
                <a:solidFill>
                  <a:schemeClr val="bg1"/>
                </a:solidFill>
                <a:latin typeface="Times New Roman" pitchFamily="18" charset="0"/>
                <a:cs typeface="Times New Roman" pitchFamily="18" charset="0"/>
              </a:rPr>
              <a:t>and</a:t>
            </a:r>
            <a:r>
              <a:rPr lang="en-US" sz="2000" dirty="0">
                <a:solidFill>
                  <a:schemeClr val="bg1"/>
                </a:solidFill>
                <a:latin typeface="Times New Roman" pitchFamily="18" charset="0"/>
                <a:cs typeface="Times New Roman" pitchFamily="18" charset="0"/>
              </a:rPr>
              <a:t>. On November 11, 1918, the Regenerative Council transferred military power to him. This day is the symbolic date of Poland's regaining independence.</a:t>
            </a:r>
            <a:endParaRPr lang="pl-PL" sz="2000" dirty="0">
              <a:solidFill>
                <a:schemeClr val="bg1"/>
              </a:solidFill>
              <a:latin typeface="Times New Roman" pitchFamily="18" charset="0"/>
              <a:cs typeface="Times New Roman" pitchFamily="18" charset="0"/>
            </a:endParaRPr>
          </a:p>
        </p:txBody>
      </p:sp>
      <p:pic>
        <p:nvPicPr>
          <p:cNvPr id="3074" name="Picture 2" descr="C:\Users\greg\Desktop\pils-437x600.jpg"/>
          <p:cNvPicPr>
            <a:picLocks noGrp="1" noChangeAspect="1" noChangeArrowheads="1"/>
          </p:cNvPicPr>
          <p:nvPr>
            <p:ph sz="half" idx="2"/>
          </p:nvPr>
        </p:nvPicPr>
        <p:blipFill>
          <a:blip r:embed="rId2" cstate="print"/>
          <a:stretch>
            <a:fillRect/>
          </a:stretch>
        </p:blipFill>
        <p:spPr bwMode="auto">
          <a:xfrm>
            <a:off x="5148064" y="1772816"/>
            <a:ext cx="3067710" cy="4211960"/>
          </a:xfrm>
          <a:prstGeom prst="rect">
            <a:avLst/>
          </a:prstGeom>
          <a:noFill/>
        </p:spPr>
      </p:pic>
    </p:spTree>
    <p:extLst>
      <p:ext uri="{BB962C8B-B14F-4D97-AF65-F5344CB8AC3E}">
        <p14:creationId xmlns:p14="http://schemas.microsoft.com/office/powerpoint/2010/main" val="12936263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3200" dirty="0">
                <a:solidFill>
                  <a:schemeClr val="accent2"/>
                </a:solidFill>
                <a:latin typeface="Times New Roman" pitchFamily="18" charset="0"/>
                <a:cs typeface="Times New Roman" pitchFamily="18" charset="0"/>
              </a:rPr>
              <a:t>John Paul II( 18.05.1920 in Wadowice – 2.04.2005 at the Vatican)
</a:t>
            </a:r>
            <a:endParaRPr lang="pl-PL" sz="3200" dirty="0">
              <a:solidFill>
                <a:schemeClr val="accent2"/>
              </a:solidFill>
              <a:latin typeface="Times New Roman" pitchFamily="18" charset="0"/>
              <a:cs typeface="Times New Roman" pitchFamily="18" charset="0"/>
            </a:endParaRPr>
          </a:p>
        </p:txBody>
      </p:sp>
      <p:sp>
        <p:nvSpPr>
          <p:cNvPr id="3" name="Symbol zastępczy zawartości 2"/>
          <p:cNvSpPr>
            <a:spLocks noGrp="1"/>
          </p:cNvSpPr>
          <p:nvPr>
            <p:ph sz="half" idx="1"/>
          </p:nvPr>
        </p:nvSpPr>
        <p:spPr>
          <a:xfrm>
            <a:off x="457200" y="1628800"/>
            <a:ext cx="4059936" cy="4467200"/>
          </a:xfrm>
        </p:spPr>
        <p:txBody>
          <a:bodyPr>
            <a:normAutofit lnSpcReduction="10000"/>
          </a:bodyPr>
          <a:lstStyle/>
          <a:p>
            <a:r>
              <a:rPr lang="en-US" sz="2000" dirty="0">
                <a:solidFill>
                  <a:schemeClr val="bg1"/>
                </a:solidFill>
                <a:latin typeface="Times New Roman" pitchFamily="18" charset="0"/>
                <a:cs typeface="Times New Roman" pitchFamily="18" charset="0"/>
              </a:rPr>
              <a:t>His name was Karol </a:t>
            </a:r>
            <a:r>
              <a:rPr lang="en-US" sz="2000" dirty="0" err="1">
                <a:solidFill>
                  <a:schemeClr val="bg1"/>
                </a:solidFill>
                <a:latin typeface="Times New Roman" pitchFamily="18" charset="0"/>
                <a:cs typeface="Times New Roman" pitchFamily="18" charset="0"/>
              </a:rPr>
              <a:t>Wojtyła</a:t>
            </a:r>
            <a:r>
              <a:rPr lang="en-US" sz="2000" dirty="0">
                <a:solidFill>
                  <a:schemeClr val="bg1"/>
                </a:solidFill>
                <a:latin typeface="Times New Roman" pitchFamily="18" charset="0"/>
                <a:cs typeface="Times New Roman" pitchFamily="18" charset="0"/>
              </a:rPr>
              <a:t>. 
Polish </a:t>
            </a:r>
            <a:r>
              <a:rPr lang="pl-PL" sz="2000" dirty="0">
                <a:solidFill>
                  <a:schemeClr val="bg1"/>
                </a:solidFill>
                <a:latin typeface="Times New Roman" pitchFamily="18" charset="0"/>
                <a:cs typeface="Times New Roman" pitchFamily="18" charset="0"/>
              </a:rPr>
              <a:t>R</a:t>
            </a:r>
            <a:r>
              <a:rPr lang="en-US" sz="2000" dirty="0" err="1">
                <a:solidFill>
                  <a:schemeClr val="bg1"/>
                </a:solidFill>
                <a:latin typeface="Times New Roman" pitchFamily="18" charset="0"/>
                <a:cs typeface="Times New Roman" pitchFamily="18" charset="0"/>
              </a:rPr>
              <a:t>oman</a:t>
            </a:r>
            <a:r>
              <a:rPr lang="en-US" sz="2000" dirty="0">
                <a:solidFill>
                  <a:schemeClr val="bg1"/>
                </a:solidFill>
                <a:latin typeface="Times New Roman" pitchFamily="18" charset="0"/>
                <a:cs typeface="Times New Roman" pitchFamily="18" charset="0"/>
              </a:rPr>
              <a:t> Catholic priest, bishop, archbishop, cardinal, and from 16.10.1978 to 2.04. 2005 - Pope.  A sensitive and wise man who </a:t>
            </a:r>
            <a:r>
              <a:rPr lang="en-US" sz="2000" dirty="0" err="1">
                <a:solidFill>
                  <a:schemeClr val="bg1"/>
                </a:solidFill>
                <a:latin typeface="Times New Roman" pitchFamily="18" charset="0"/>
                <a:cs typeface="Times New Roman" pitchFamily="18" charset="0"/>
              </a:rPr>
              <a:t>underst</a:t>
            </a:r>
            <a:r>
              <a:rPr lang="pl-PL" sz="2000" dirty="0" err="1">
                <a:solidFill>
                  <a:schemeClr val="bg1"/>
                </a:solidFill>
                <a:latin typeface="Times New Roman" pitchFamily="18" charset="0"/>
                <a:cs typeface="Times New Roman" pitchFamily="18" charset="0"/>
              </a:rPr>
              <a:t>ood</a:t>
            </a:r>
            <a:r>
              <a:rPr lang="en-US" sz="2000" dirty="0">
                <a:solidFill>
                  <a:schemeClr val="bg1"/>
                </a:solidFill>
                <a:latin typeface="Times New Roman" pitchFamily="18" charset="0"/>
                <a:cs typeface="Times New Roman" pitchFamily="18" charset="0"/>
              </a:rPr>
              <a:t> people and their problems. 
The election of Karol Wojtyla as pope, and subsequently his pontificate, contributed greatly to the overthrow of communism in Central and Eastern Europe and the return of freedom and democracy in this </a:t>
            </a:r>
            <a:r>
              <a:rPr lang="pl-PL" sz="2000" dirty="0">
                <a:solidFill>
                  <a:schemeClr val="bg1"/>
                </a:solidFill>
                <a:latin typeface="Times New Roman" pitchFamily="18" charset="0"/>
                <a:cs typeface="Times New Roman" pitchFamily="18" charset="0"/>
              </a:rPr>
              <a:t>part</a:t>
            </a:r>
            <a:r>
              <a:rPr lang="en-US" sz="2000" dirty="0">
                <a:solidFill>
                  <a:schemeClr val="bg1"/>
                </a:solidFill>
                <a:latin typeface="Times New Roman" pitchFamily="18" charset="0"/>
                <a:cs typeface="Times New Roman" pitchFamily="18" charset="0"/>
              </a:rPr>
              <a:t> of the world.</a:t>
            </a:r>
            <a:endParaRPr lang="pl-PL" sz="2000" dirty="0">
              <a:solidFill>
                <a:schemeClr val="bg1"/>
              </a:solidFill>
              <a:latin typeface="Times New Roman" pitchFamily="18" charset="0"/>
              <a:cs typeface="Times New Roman" pitchFamily="18" charset="0"/>
            </a:endParaRPr>
          </a:p>
        </p:txBody>
      </p:sp>
      <p:pic>
        <p:nvPicPr>
          <p:cNvPr id="4098" name="Picture 2" descr="C:\Users\greg\Desktop\bl_jan_pawel_ii.jpg"/>
          <p:cNvPicPr>
            <a:picLocks noGrp="1" noChangeAspect="1" noChangeArrowheads="1"/>
          </p:cNvPicPr>
          <p:nvPr>
            <p:ph sz="half" idx="2"/>
          </p:nvPr>
        </p:nvPicPr>
        <p:blipFill>
          <a:blip r:embed="rId2" cstate="print"/>
          <a:srcRect/>
          <a:stretch>
            <a:fillRect/>
          </a:stretch>
        </p:blipFill>
        <p:spPr bwMode="auto">
          <a:xfrm>
            <a:off x="5220072" y="1700808"/>
            <a:ext cx="3100489" cy="4104456"/>
          </a:xfrm>
          <a:prstGeom prst="rect">
            <a:avLst/>
          </a:prstGeom>
          <a:noFill/>
        </p:spPr>
      </p:pic>
    </p:spTree>
    <p:extLst>
      <p:ext uri="{BB962C8B-B14F-4D97-AF65-F5344CB8AC3E}">
        <p14:creationId xmlns:p14="http://schemas.microsoft.com/office/powerpoint/2010/main" val="517399134"/>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6792"/>
            <a:ext cx="8229600" cy="2304256"/>
          </a:xfrm>
        </p:spPr>
        <p:txBody>
          <a:bodyPr vert="horz" lIns="91440" tIns="45720" rIns="91440" bIns="45720" anchor="b" anchorCtr="0">
            <a:normAutofit/>
          </a:bodyPr>
          <a:lstStyle/>
          <a:p>
            <a:pPr algn="ctr"/>
            <a:r>
              <a:rPr lang="pl-PL" sz="3600">
                <a:solidFill>
                  <a:schemeClr val="accent2"/>
                </a:solidFill>
                <a:latin typeface="Times New Roman"/>
                <a:cs typeface="Times New Roman"/>
              </a:rPr>
              <a:t>I. Historical events </a:t>
            </a:r>
            <a:r>
              <a:rPr lang="en" sz="3600">
                <a:solidFill>
                  <a:srgbClr val="9F2936"/>
                </a:solidFill>
                <a:latin typeface="Times New Roman"/>
                <a:cs typeface="Times New Roman"/>
              </a:rPr>
              <a:t>having a significant impact on the fate of Poland and Poles.</a:t>
            </a:r>
            <a:endParaRPr lang="pl-PL" sz="3600">
              <a:ln w="3200">
                <a:solidFill>
                  <a:srgbClr val="323232">
                    <a:shade val="75000"/>
                    <a:alpha val="25000"/>
                  </a:srgbClr>
                </a:solidFill>
                <a:prstDash val="solid"/>
                <a:round/>
              </a:ln>
              <a:solidFill>
                <a:srgbClr val="9F2936"/>
              </a:solidFill>
              <a:latin typeface="Times New Roman"/>
              <a:cs typeface="Times New Roman"/>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en" sz="3200">
                <a:solidFill>
                  <a:srgbClr val="9F2936"/>
                </a:solidFill>
                <a:latin typeface="Times New Roman"/>
                <a:cs typeface="Times New Roman"/>
              </a:rPr>
              <a:t>Polish baptism</a:t>
            </a:r>
            <a:r>
              <a:rPr lang="pl-PL" sz="3200">
                <a:solidFill>
                  <a:schemeClr val="accent2"/>
                </a:solidFill>
                <a:latin typeface="Times New Roman"/>
                <a:cs typeface="Times New Roman"/>
              </a:rPr>
              <a:t> (966 year)</a:t>
            </a:r>
            <a:endParaRPr lang="pl-PL" sz="3200">
              <a:ln w="3200">
                <a:solidFill>
                  <a:srgbClr val="323232">
                    <a:shade val="75000"/>
                    <a:alpha val="25000"/>
                  </a:srgbClr>
                </a:solidFill>
                <a:prstDash val="solid"/>
                <a:round/>
              </a:ln>
              <a:solidFill>
                <a:schemeClr val="accent2"/>
              </a:solidFill>
              <a:latin typeface="Times New Roman" pitchFamily="18" charset="0"/>
              <a:cs typeface="Times New Roman" pitchFamily="18" charset="0"/>
            </a:endParaRPr>
          </a:p>
        </p:txBody>
      </p:sp>
      <p:sp>
        <p:nvSpPr>
          <p:cNvPr id="3" name="Symbol zastępczy zawartości 2"/>
          <p:cNvSpPr>
            <a:spLocks noGrp="1"/>
          </p:cNvSpPr>
          <p:nvPr>
            <p:ph sz="half" idx="1"/>
          </p:nvPr>
        </p:nvSpPr>
        <p:spPr>
          <a:xfrm>
            <a:off x="457200" y="2060848"/>
            <a:ext cx="4059936" cy="3456384"/>
          </a:xfrm>
        </p:spPr>
        <p:txBody>
          <a:bodyPr vert="horz" lIns="91440" tIns="45720" rIns="91440" bIns="45720" anchor="t">
            <a:noAutofit/>
          </a:bodyPr>
          <a:lstStyle/>
          <a:p>
            <a:r>
              <a:rPr lang="pl-PL" sz="2000" dirty="0" err="1">
                <a:solidFill>
                  <a:schemeClr val="bg1"/>
                </a:solidFill>
                <a:latin typeface="Times New Roman"/>
                <a:cs typeface="Times New Roman"/>
              </a:rPr>
              <a:t>Baptism</a:t>
            </a:r>
            <a:r>
              <a:rPr lang="pl-PL" sz="2000" dirty="0">
                <a:solidFill>
                  <a:schemeClr val="bg1"/>
                </a:solidFill>
                <a:latin typeface="Times New Roman"/>
                <a:cs typeface="Times New Roman"/>
              </a:rPr>
              <a:t> of Mieszko the </a:t>
            </a:r>
            <a:r>
              <a:rPr lang="pl-PL" sz="2000" dirty="0" err="1">
                <a:solidFill>
                  <a:schemeClr val="bg1"/>
                </a:solidFill>
                <a:latin typeface="Times New Roman"/>
                <a:cs typeface="Times New Roman"/>
              </a:rPr>
              <a:t>first</a:t>
            </a:r>
            <a:r>
              <a:rPr lang="en-US" dirty="0"/>
              <a:t/>
            </a:r>
            <a:br>
              <a:rPr lang="en-US" dirty="0"/>
            </a:br>
            <a:r>
              <a:rPr lang="pl-PL" sz="2000" dirty="0" err="1">
                <a:solidFill>
                  <a:schemeClr val="bg1">
                    <a:lumMod val="95000"/>
                    <a:lumOff val="5000"/>
                  </a:schemeClr>
                </a:solidFill>
                <a:latin typeface="Times New Roman"/>
                <a:ea typeface="+mn-lt"/>
                <a:cs typeface="+mn-lt"/>
              </a:rPr>
              <a:t>is</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also</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considered</a:t>
            </a:r>
            <a:r>
              <a:rPr lang="pl-PL" sz="2000" dirty="0">
                <a:solidFill>
                  <a:schemeClr val="bg1">
                    <a:lumMod val="95000"/>
                    <a:lumOff val="5000"/>
                  </a:schemeClr>
                </a:solidFill>
                <a:latin typeface="Times New Roman"/>
                <a:ea typeface="+mn-lt"/>
                <a:cs typeface="+mn-lt"/>
              </a:rPr>
              <a:t> the </a:t>
            </a:r>
            <a:r>
              <a:rPr lang="pl-PL" sz="2000" dirty="0" err="1">
                <a:solidFill>
                  <a:schemeClr val="bg1">
                    <a:lumMod val="95000"/>
                    <a:lumOff val="5000"/>
                  </a:schemeClr>
                </a:solidFill>
                <a:latin typeface="Times New Roman"/>
                <a:ea typeface="+mn-lt"/>
                <a:cs typeface="+mn-lt"/>
              </a:rPr>
              <a:t>baptism</a:t>
            </a:r>
            <a:r>
              <a:rPr lang="pl-PL" sz="2000" dirty="0">
                <a:solidFill>
                  <a:schemeClr val="bg1">
                    <a:lumMod val="95000"/>
                    <a:lumOff val="5000"/>
                  </a:schemeClr>
                </a:solidFill>
                <a:latin typeface="Times New Roman"/>
                <a:ea typeface="+mn-lt"/>
                <a:cs typeface="+mn-lt"/>
              </a:rPr>
              <a:t> of Poland</a:t>
            </a:r>
            <a:r>
              <a:rPr lang="pl-PL" sz="2000" dirty="0">
                <a:solidFill>
                  <a:schemeClr val="bg1">
                    <a:lumMod val="95000"/>
                    <a:lumOff val="5000"/>
                  </a:schemeClr>
                </a:solidFill>
                <a:latin typeface="Times New Roman"/>
                <a:cs typeface="Times New Roman"/>
              </a:rPr>
              <a:t>.</a:t>
            </a:r>
            <a:r>
              <a:rPr lang="pl-PL" sz="2000" dirty="0">
                <a:solidFill>
                  <a:schemeClr val="bg1"/>
                </a:solidFill>
                <a:latin typeface="Times New Roman"/>
                <a:cs typeface="Times New Roman"/>
              </a:rPr>
              <a:t> </a:t>
            </a:r>
            <a:r>
              <a:rPr lang="en-US" dirty="0"/>
              <a:t/>
            </a:r>
            <a:br>
              <a:rPr lang="en-US" dirty="0"/>
            </a:br>
            <a:r>
              <a:rPr lang="pl-PL" sz="2000" dirty="0" err="1">
                <a:solidFill>
                  <a:schemeClr val="bg1">
                    <a:lumMod val="95000"/>
                    <a:lumOff val="5000"/>
                  </a:schemeClr>
                </a:solidFill>
                <a:latin typeface="Times New Roman"/>
                <a:ea typeface="+mn-lt"/>
                <a:cs typeface="+mn-lt"/>
              </a:rPr>
              <a:t>Christianity</a:t>
            </a:r>
            <a:r>
              <a:rPr lang="pl-PL" sz="2000" dirty="0">
                <a:solidFill>
                  <a:schemeClr val="bg1">
                    <a:lumMod val="95000"/>
                    <a:lumOff val="5000"/>
                  </a:schemeClr>
                </a:solidFill>
                <a:latin typeface="Times New Roman"/>
                <a:ea typeface="+mn-lt"/>
                <a:cs typeface="+mn-lt"/>
              </a:rPr>
              <a:t> in Poland was </a:t>
            </a:r>
            <a:r>
              <a:rPr lang="pl-PL" sz="2000" dirty="0" err="1">
                <a:solidFill>
                  <a:schemeClr val="bg1">
                    <a:lumMod val="95000"/>
                    <a:lumOff val="5000"/>
                  </a:schemeClr>
                </a:solidFill>
                <a:latin typeface="Times New Roman"/>
                <a:ea typeface="+mn-lt"/>
                <a:cs typeface="+mn-lt"/>
              </a:rPr>
              <a:t>initiated</a:t>
            </a:r>
            <a:r>
              <a:rPr lang="pl-PL" sz="2000" dirty="0">
                <a:solidFill>
                  <a:schemeClr val="bg1">
                    <a:lumMod val="95000"/>
                    <a:lumOff val="5000"/>
                  </a:schemeClr>
                </a:solidFill>
                <a:latin typeface="Times New Roman"/>
                <a:ea typeface="+mn-lt"/>
                <a:cs typeface="+mn-lt"/>
              </a:rPr>
              <a:t> by Mieszko I.</a:t>
            </a:r>
            <a:r>
              <a:rPr lang="pl-PL" sz="2000" dirty="0">
                <a:solidFill>
                  <a:schemeClr val="bg1"/>
                </a:solidFill>
                <a:latin typeface="Times New Roman"/>
                <a:cs typeface="Times New Roman"/>
              </a:rPr>
              <a:t> The </a:t>
            </a:r>
            <a:r>
              <a:rPr lang="pl-PL" sz="2000" dirty="0" err="1">
                <a:solidFill>
                  <a:schemeClr val="bg1"/>
                </a:solidFill>
                <a:latin typeface="Times New Roman"/>
                <a:cs typeface="Times New Roman"/>
              </a:rPr>
              <a:t>baptism</a:t>
            </a:r>
            <a:r>
              <a:rPr lang="pl-PL" sz="2000" dirty="0">
                <a:solidFill>
                  <a:schemeClr val="bg1"/>
                </a:solidFill>
                <a:latin typeface="Times New Roman"/>
                <a:cs typeface="Times New Roman"/>
              </a:rPr>
              <a:t> </a:t>
            </a:r>
            <a:r>
              <a:rPr lang="pl-PL" sz="2000" dirty="0" err="1">
                <a:solidFill>
                  <a:schemeClr val="bg1"/>
                </a:solidFill>
                <a:latin typeface="Times New Roman"/>
                <a:cs typeface="Times New Roman"/>
              </a:rPr>
              <a:t>took</a:t>
            </a:r>
            <a:r>
              <a:rPr lang="pl-PL" sz="2000" dirty="0">
                <a:solidFill>
                  <a:schemeClr val="bg1"/>
                </a:solidFill>
                <a:latin typeface="Times New Roman"/>
                <a:cs typeface="Times New Roman"/>
              </a:rPr>
              <a:t> place on the </a:t>
            </a:r>
            <a:r>
              <a:rPr lang="pl-PL" sz="2000" dirty="0" err="1">
                <a:solidFill>
                  <a:schemeClr val="bg1"/>
                </a:solidFill>
                <a:latin typeface="Times New Roman"/>
                <a:cs typeface="Times New Roman"/>
              </a:rPr>
              <a:t>island</a:t>
            </a:r>
            <a:r>
              <a:rPr lang="pl-PL" sz="2000" dirty="0">
                <a:solidFill>
                  <a:schemeClr val="bg1"/>
                </a:solidFill>
                <a:latin typeface="Times New Roman"/>
                <a:cs typeface="Times New Roman"/>
              </a:rPr>
              <a:t> in Ostrów Lednicki. Mieszko I </a:t>
            </a:r>
            <a:r>
              <a:rPr lang="en" sz="2000" dirty="0">
                <a:solidFill>
                  <a:schemeClr val="bg1">
                    <a:lumMod val="95000"/>
                    <a:lumOff val="5000"/>
                  </a:schemeClr>
                </a:solidFill>
                <a:latin typeface="Times New Roman"/>
                <a:cs typeface="Times New Roman"/>
              </a:rPr>
              <a:t>was baptized because he did not want to expose Poland to attacks by other countries that made up the Christian community.</a:t>
            </a:r>
            <a:endParaRPr lang="pl-PL" sz="2000">
              <a:solidFill>
                <a:schemeClr val="bg1">
                  <a:lumMod val="95000"/>
                  <a:lumOff val="5000"/>
                </a:schemeClr>
              </a:solidFill>
              <a:latin typeface="Times New Roman"/>
              <a:cs typeface="Times New Roman" pitchFamily="18" charset="0"/>
            </a:endParaRPr>
          </a:p>
        </p:txBody>
      </p:sp>
      <p:pic>
        <p:nvPicPr>
          <p:cNvPr id="13314" name="Picture 2" descr="C:\Users\greg\Desktop\220px-Mieszko1.jpg"/>
          <p:cNvPicPr>
            <a:picLocks noChangeAspect="1" noChangeArrowheads="1"/>
          </p:cNvPicPr>
          <p:nvPr/>
        </p:nvPicPr>
        <p:blipFill>
          <a:blip r:embed="rId2" cstate="print"/>
          <a:srcRect/>
          <a:stretch>
            <a:fillRect/>
          </a:stretch>
        </p:blipFill>
        <p:spPr bwMode="auto">
          <a:xfrm>
            <a:off x="6516216" y="476672"/>
            <a:ext cx="2000494" cy="2664296"/>
          </a:xfrm>
          <a:prstGeom prst="rect">
            <a:avLst/>
          </a:prstGeom>
          <a:noFill/>
        </p:spPr>
      </p:pic>
      <p:pic>
        <p:nvPicPr>
          <p:cNvPr id="7" name="Picture 2" descr="C:\Users\greg\Desktop\chrzest polski.png"/>
          <p:cNvPicPr>
            <a:picLocks noGrp="1" noChangeAspect="1" noChangeArrowheads="1"/>
          </p:cNvPicPr>
          <p:nvPr>
            <p:ph sz="half" idx="2"/>
          </p:nvPr>
        </p:nvPicPr>
        <p:blipFill>
          <a:blip r:embed="rId3" cstate="print"/>
          <a:stretch>
            <a:fillRect/>
          </a:stretch>
        </p:blipFill>
        <p:spPr bwMode="auto">
          <a:xfrm>
            <a:off x="4139952" y="3284984"/>
            <a:ext cx="5409401" cy="2823421"/>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pl-PL" sz="3200">
                <a:solidFill>
                  <a:schemeClr val="accent2"/>
                </a:solidFill>
                <a:latin typeface="Times New Roman"/>
                <a:cs typeface="Times New Roman"/>
              </a:rPr>
              <a:t>Battle of  Grunwald (1410 </a:t>
            </a:r>
            <a:r>
              <a:rPr lang="pl-PL" sz="3200" err="1">
                <a:solidFill>
                  <a:schemeClr val="accent2"/>
                </a:solidFill>
                <a:latin typeface="Times New Roman"/>
                <a:cs typeface="Times New Roman"/>
              </a:rPr>
              <a:t>year</a:t>
            </a:r>
            <a:r>
              <a:rPr lang="pl-PL" sz="3200">
                <a:solidFill>
                  <a:schemeClr val="accent2"/>
                </a:solidFill>
                <a:latin typeface="Times New Roman"/>
                <a:cs typeface="Times New Roman"/>
              </a:rPr>
              <a:t>.)</a:t>
            </a:r>
          </a:p>
        </p:txBody>
      </p:sp>
      <p:sp>
        <p:nvSpPr>
          <p:cNvPr id="3" name="Symbol zastępczy zawartości 2"/>
          <p:cNvSpPr>
            <a:spLocks noGrp="1"/>
          </p:cNvSpPr>
          <p:nvPr>
            <p:ph sz="half" idx="1"/>
          </p:nvPr>
        </p:nvSpPr>
        <p:spPr>
          <a:xfrm>
            <a:off x="457200" y="1700808"/>
            <a:ext cx="4059936" cy="4395192"/>
          </a:xfrm>
        </p:spPr>
        <p:txBody>
          <a:bodyPr vert="horz" lIns="91440" tIns="45720" rIns="91440" bIns="45720" anchor="t">
            <a:normAutofit/>
          </a:bodyPr>
          <a:lstStyle/>
          <a:p>
            <a:endParaRPr lang="pl-PL" sz="2000" dirty="0">
              <a:solidFill>
                <a:schemeClr val="bg1"/>
              </a:solidFill>
              <a:latin typeface="Times New Roman" pitchFamily="18" charset="0"/>
              <a:cs typeface="Times New Roman" pitchFamily="18" charset="0"/>
            </a:endParaRPr>
          </a:p>
          <a:p>
            <a:r>
              <a:rPr lang="en" sz="2000" dirty="0">
                <a:solidFill>
                  <a:schemeClr val="bg1">
                    <a:lumMod val="95000"/>
                    <a:lumOff val="5000"/>
                  </a:schemeClr>
                </a:solidFill>
                <a:latin typeface="Times New Roman"/>
                <a:cs typeface="Times New Roman"/>
              </a:rPr>
              <a:t>It was one of the greatest battles in the history of medieval Europe, fought between the Teutonic Order and the armies of Poles and Lithuanians.</a:t>
            </a:r>
            <a:endParaRPr lang="pl-PL" sz="2000" dirty="0">
              <a:solidFill>
                <a:schemeClr val="bg1">
                  <a:lumMod val="95000"/>
                  <a:lumOff val="5000"/>
                </a:schemeClr>
              </a:solidFill>
              <a:latin typeface="Times New Roman"/>
              <a:cs typeface="Times New Roman"/>
            </a:endParaRPr>
          </a:p>
          <a:p>
            <a:r>
              <a:rPr lang="en" sz="2000" dirty="0">
                <a:solidFill>
                  <a:schemeClr val="bg1">
                    <a:lumMod val="95000"/>
                    <a:lumOff val="5000"/>
                  </a:schemeClr>
                </a:solidFill>
                <a:latin typeface="Times New Roman"/>
                <a:cs typeface="Times New Roman"/>
              </a:rPr>
              <a:t>The battle ended with a Polish-Lithuanian victory, but the capital of the order; Malbork was not conquered.</a:t>
            </a:r>
            <a:endParaRPr lang="pl-PL" sz="2000">
              <a:solidFill>
                <a:schemeClr val="bg1">
                  <a:lumMod val="95000"/>
                  <a:lumOff val="5000"/>
                </a:schemeClr>
              </a:solidFill>
              <a:latin typeface="Times New Roman"/>
              <a:cs typeface="Times New Roman"/>
            </a:endParaRPr>
          </a:p>
        </p:txBody>
      </p:sp>
      <p:pic>
        <p:nvPicPr>
          <p:cNvPr id="5122" name="Picture 2" descr="C:\Users\greg\Desktop\jan_matejko_bitwa_pod_grunwaldem-1.jpg"/>
          <p:cNvPicPr>
            <a:picLocks noGrp="1" noChangeAspect="1" noChangeArrowheads="1"/>
          </p:cNvPicPr>
          <p:nvPr>
            <p:ph sz="half" idx="2"/>
          </p:nvPr>
        </p:nvPicPr>
        <p:blipFill>
          <a:blip r:embed="rId2" cstate="print"/>
          <a:srcRect/>
          <a:stretch>
            <a:fillRect/>
          </a:stretch>
        </p:blipFill>
        <p:spPr bwMode="auto">
          <a:xfrm>
            <a:off x="4644008" y="2040984"/>
            <a:ext cx="4104456" cy="2972192"/>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pl-PL" sz="3200">
                <a:solidFill>
                  <a:schemeClr val="accent2"/>
                </a:solidFill>
                <a:latin typeface="Times New Roman"/>
                <a:cs typeface="Times New Roman"/>
              </a:rPr>
              <a:t>I </a:t>
            </a:r>
            <a:r>
              <a:rPr lang="en" sz="3200">
                <a:solidFill>
                  <a:srgbClr val="9F2936"/>
                </a:solidFill>
                <a:latin typeface="Times New Roman"/>
                <a:cs typeface="Times New Roman"/>
              </a:rPr>
              <a:t>partition of Poland</a:t>
            </a:r>
            <a:endParaRPr lang="pl-PL" sz="3200" dirty="0">
              <a:solidFill>
                <a:srgbClr val="9F2936"/>
              </a:solidFill>
              <a:latin typeface="Times New Roman"/>
              <a:cs typeface="Times New Roman"/>
            </a:endParaRPr>
          </a:p>
        </p:txBody>
      </p:sp>
      <p:sp>
        <p:nvSpPr>
          <p:cNvPr id="3" name="Symbol zastępczy zawartości 2"/>
          <p:cNvSpPr>
            <a:spLocks noGrp="1"/>
          </p:cNvSpPr>
          <p:nvPr>
            <p:ph sz="half" idx="1"/>
          </p:nvPr>
        </p:nvSpPr>
        <p:spPr>
          <a:xfrm>
            <a:off x="457200" y="2204864"/>
            <a:ext cx="4059936" cy="3891136"/>
          </a:xfrm>
        </p:spPr>
        <p:txBody>
          <a:bodyPr vert="horz" lIns="91440" tIns="45720" rIns="91440" bIns="45720" anchor="t">
            <a:normAutofit/>
          </a:bodyPr>
          <a:lstStyle/>
          <a:p>
            <a:r>
              <a:rPr lang="en-US" dirty="0"/>
              <a:t/>
            </a:r>
            <a:br>
              <a:rPr lang="en-US" dirty="0"/>
            </a:br>
            <a:r>
              <a:rPr lang="pl-PL" sz="2000" dirty="0">
                <a:solidFill>
                  <a:schemeClr val="bg1"/>
                </a:solidFill>
                <a:latin typeface="Times New Roman"/>
                <a:ea typeface="+mn-lt"/>
                <a:cs typeface="+mn-lt"/>
              </a:rPr>
              <a:t>It </a:t>
            </a:r>
            <a:r>
              <a:rPr lang="pl-PL" sz="2000" dirty="0" err="1">
                <a:solidFill>
                  <a:schemeClr val="bg1"/>
                </a:solidFill>
                <a:latin typeface="Times New Roman"/>
                <a:ea typeface="+mn-lt"/>
                <a:cs typeface="+mn-lt"/>
              </a:rPr>
              <a:t>took</a:t>
            </a:r>
            <a:r>
              <a:rPr lang="pl-PL" sz="2000" dirty="0">
                <a:solidFill>
                  <a:schemeClr val="bg1"/>
                </a:solidFill>
                <a:latin typeface="Times New Roman"/>
                <a:ea typeface="+mn-lt"/>
                <a:cs typeface="+mn-lt"/>
              </a:rPr>
              <a:t> place in 1772 </a:t>
            </a:r>
            <a:r>
              <a:rPr lang="pl-PL" sz="2000" dirty="0" err="1">
                <a:solidFill>
                  <a:schemeClr val="bg1"/>
                </a:solidFill>
                <a:latin typeface="Times New Roman"/>
                <a:ea typeface="+mn-lt"/>
                <a:cs typeface="+mn-lt"/>
              </a:rPr>
              <a:t>through</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Prussia</a:t>
            </a:r>
            <a:r>
              <a:rPr lang="pl-PL" sz="2000" dirty="0">
                <a:solidFill>
                  <a:schemeClr val="bg1"/>
                </a:solidFill>
                <a:latin typeface="Times New Roman"/>
                <a:ea typeface="+mn-lt"/>
                <a:cs typeface="+mn-lt"/>
              </a:rPr>
              <a:t>, Austria and Russia. As a </a:t>
            </a:r>
            <a:r>
              <a:rPr lang="pl-PL" sz="2000" dirty="0" err="1">
                <a:solidFill>
                  <a:schemeClr val="bg1"/>
                </a:solidFill>
                <a:latin typeface="Times New Roman"/>
                <a:ea typeface="+mn-lt"/>
                <a:cs typeface="+mn-lt"/>
              </a:rPr>
              <a:t>result</a:t>
            </a:r>
            <a:r>
              <a:rPr lang="pl-PL" sz="2000" dirty="0">
                <a:solidFill>
                  <a:schemeClr val="bg1"/>
                </a:solidFill>
                <a:latin typeface="Times New Roman"/>
                <a:ea typeface="+mn-lt"/>
                <a:cs typeface="+mn-lt"/>
              </a:rPr>
              <a:t>, Austria was </a:t>
            </a:r>
            <a:r>
              <a:rPr lang="pl-PL" sz="2000" dirty="0" err="1">
                <a:solidFill>
                  <a:schemeClr val="bg1"/>
                </a:solidFill>
                <a:latin typeface="Times New Roman"/>
                <a:ea typeface="+mn-lt"/>
                <a:cs typeface="+mn-lt"/>
              </a:rPr>
              <a:t>granted</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lands</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reaching</a:t>
            </a:r>
            <a:r>
              <a:rPr lang="pl-PL" sz="2000" dirty="0">
                <a:solidFill>
                  <a:schemeClr val="bg1"/>
                </a:solidFill>
                <a:latin typeface="Times New Roman"/>
                <a:ea typeface="+mn-lt"/>
                <a:cs typeface="+mn-lt"/>
              </a:rPr>
              <a:t> Zbrucz and Lwów. Russia </a:t>
            </a:r>
            <a:r>
              <a:rPr lang="pl-PL" sz="2000" dirty="0" err="1">
                <a:solidFill>
                  <a:schemeClr val="bg1"/>
                </a:solidFill>
                <a:latin typeface="Times New Roman"/>
                <a:ea typeface="+mn-lt"/>
                <a:cs typeface="+mn-lt"/>
              </a:rPr>
              <a:t>received</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Polish</a:t>
            </a:r>
            <a:r>
              <a:rPr lang="pl-PL" sz="2000" dirty="0">
                <a:solidFill>
                  <a:schemeClr val="bg1"/>
                </a:solidFill>
                <a:latin typeface="Times New Roman"/>
                <a:ea typeface="+mn-lt"/>
                <a:cs typeface="+mn-lt"/>
              </a:rPr>
              <a:t> Livonia and the </a:t>
            </a:r>
            <a:r>
              <a:rPr lang="pl-PL" sz="2000" dirty="0" err="1">
                <a:solidFill>
                  <a:schemeClr val="bg1"/>
                </a:solidFill>
                <a:latin typeface="Times New Roman"/>
                <a:ea typeface="+mn-lt"/>
                <a:cs typeface="+mn-lt"/>
              </a:rPr>
              <a:t>eastern</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ends</a:t>
            </a:r>
            <a:r>
              <a:rPr lang="pl-PL" sz="2000" dirty="0">
                <a:solidFill>
                  <a:schemeClr val="bg1"/>
                </a:solidFill>
                <a:latin typeface="Times New Roman"/>
                <a:ea typeface="+mn-lt"/>
                <a:cs typeface="+mn-lt"/>
              </a:rPr>
              <a:t> of the </a:t>
            </a:r>
            <a:r>
              <a:rPr lang="pl-PL" sz="2000" dirty="0" err="1">
                <a:solidFill>
                  <a:schemeClr val="bg1"/>
                </a:solidFill>
                <a:latin typeface="Times New Roman"/>
                <a:ea typeface="+mn-lt"/>
                <a:cs typeface="+mn-lt"/>
              </a:rPr>
              <a:t>Polish-Lithuanian</a:t>
            </a:r>
            <a:r>
              <a:rPr lang="pl-PL" sz="2000" dirty="0">
                <a:solidFill>
                  <a:schemeClr val="bg1"/>
                </a:solidFill>
                <a:latin typeface="Times New Roman"/>
                <a:ea typeface="+mn-lt"/>
                <a:cs typeface="+mn-lt"/>
              </a:rPr>
              <a:t> Commonwealth. </a:t>
            </a:r>
            <a:r>
              <a:rPr lang="pl-PL" sz="2000" dirty="0" err="1">
                <a:solidFill>
                  <a:schemeClr val="bg1"/>
                </a:solidFill>
                <a:latin typeface="Times New Roman"/>
                <a:ea typeface="+mn-lt"/>
                <a:cs typeface="+mn-lt"/>
              </a:rPr>
              <a:t>Prussia</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received</a:t>
            </a:r>
            <a:r>
              <a:rPr lang="pl-PL" sz="2000" dirty="0">
                <a:solidFill>
                  <a:schemeClr val="bg1"/>
                </a:solidFill>
                <a:latin typeface="Times New Roman"/>
                <a:ea typeface="+mn-lt"/>
                <a:cs typeface="+mn-lt"/>
              </a:rPr>
              <a:t> Warmia and </a:t>
            </a:r>
            <a:r>
              <a:rPr lang="pl-PL" sz="2000" dirty="0" err="1">
                <a:solidFill>
                  <a:schemeClr val="bg1"/>
                </a:solidFill>
                <a:latin typeface="Times New Roman"/>
                <a:ea typeface="+mn-lt"/>
                <a:cs typeface="+mn-lt"/>
              </a:rPr>
              <a:t>Royal</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Prussia</a:t>
            </a:r>
            <a:r>
              <a:rPr lang="pl-PL" sz="2000" dirty="0">
                <a:solidFill>
                  <a:schemeClr val="bg1"/>
                </a:solidFill>
                <a:latin typeface="Times New Roman"/>
                <a:ea typeface="+mn-lt"/>
                <a:cs typeface="+mn-lt"/>
              </a:rPr>
              <a:t>, but </a:t>
            </a:r>
            <a:r>
              <a:rPr lang="pl-PL" sz="2000" dirty="0" err="1">
                <a:solidFill>
                  <a:schemeClr val="bg1"/>
                </a:solidFill>
                <a:latin typeface="Times New Roman"/>
                <a:ea typeface="+mn-lt"/>
                <a:cs typeface="+mn-lt"/>
              </a:rPr>
              <a:t>without</a:t>
            </a:r>
            <a:r>
              <a:rPr lang="pl-PL" sz="2000" dirty="0">
                <a:solidFill>
                  <a:schemeClr val="bg1"/>
                </a:solidFill>
                <a:latin typeface="Times New Roman"/>
                <a:ea typeface="+mn-lt"/>
                <a:cs typeface="+mn-lt"/>
              </a:rPr>
              <a:t> Gdańsk and Toruń</a:t>
            </a:r>
            <a:r>
              <a:rPr lang="pl-PL" sz="2000" dirty="0">
                <a:ea typeface="+mn-lt"/>
                <a:cs typeface="+mn-lt"/>
              </a:rPr>
              <a:t>.</a:t>
            </a:r>
            <a:endParaRPr lang="pl-PL" dirty="0">
              <a:ea typeface="+mn-lt"/>
              <a:cs typeface="+mn-lt"/>
            </a:endParaRPr>
          </a:p>
        </p:txBody>
      </p:sp>
      <p:pic>
        <p:nvPicPr>
          <p:cNvPr id="9218" name="Picture 2" descr="C:\Users\greg\Desktop\First_Partition_of_Poland1772.png"/>
          <p:cNvPicPr>
            <a:picLocks noGrp="1" noChangeAspect="1" noChangeArrowheads="1"/>
          </p:cNvPicPr>
          <p:nvPr>
            <p:ph sz="half" idx="2"/>
          </p:nvPr>
        </p:nvPicPr>
        <p:blipFill>
          <a:blip r:embed="rId2" cstate="print"/>
          <a:srcRect/>
          <a:stretch>
            <a:fillRect/>
          </a:stretch>
        </p:blipFill>
        <p:spPr bwMode="auto">
          <a:xfrm>
            <a:off x="4644008" y="1124744"/>
            <a:ext cx="4038600" cy="2592288"/>
          </a:xfrm>
          <a:prstGeom prst="rect">
            <a:avLst/>
          </a:prstGeom>
          <a:noFill/>
        </p:spPr>
      </p:pic>
      <p:pic>
        <p:nvPicPr>
          <p:cNvPr id="9219" name="Picture 3" descr="C:\Users\greg\Desktop\rozbior_polski_bn_polona.jpg"/>
          <p:cNvPicPr>
            <a:picLocks noChangeAspect="1" noChangeArrowheads="1"/>
          </p:cNvPicPr>
          <p:nvPr/>
        </p:nvPicPr>
        <p:blipFill>
          <a:blip r:embed="rId3" cstate="print"/>
          <a:srcRect/>
          <a:stretch>
            <a:fillRect/>
          </a:stretch>
        </p:blipFill>
        <p:spPr bwMode="auto">
          <a:xfrm>
            <a:off x="4644008" y="3861048"/>
            <a:ext cx="4032447" cy="2520280"/>
          </a:xfrm>
          <a:prstGeom prst="rect">
            <a:avLst/>
          </a:prstGeom>
          <a:noFill/>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pl-PL" sz="3200" dirty="0" smtClean="0">
                <a:solidFill>
                  <a:schemeClr val="accent2"/>
                </a:solidFill>
                <a:latin typeface="Times New Roman"/>
                <a:cs typeface="Times New Roman"/>
              </a:rPr>
              <a:t>II </a:t>
            </a:r>
            <a:r>
              <a:rPr lang="en" sz="3200" dirty="0" smtClean="0">
                <a:solidFill>
                  <a:srgbClr val="9F2936"/>
                </a:solidFill>
                <a:latin typeface="Times New Roman"/>
                <a:cs typeface="Times New Roman"/>
              </a:rPr>
              <a:t>partition </a:t>
            </a:r>
            <a:r>
              <a:rPr lang="en" sz="3200" dirty="0">
                <a:solidFill>
                  <a:srgbClr val="9F2936"/>
                </a:solidFill>
                <a:latin typeface="Times New Roman"/>
                <a:cs typeface="Times New Roman"/>
              </a:rPr>
              <a:t>of Poland by Russia and Prussia</a:t>
            </a:r>
            <a:endParaRPr lang="pl-PL" sz="3200" dirty="0">
              <a:solidFill>
                <a:srgbClr val="9F2936"/>
              </a:solidFill>
              <a:latin typeface="Times New Roman"/>
              <a:cs typeface="Times New Roman"/>
            </a:endParaRPr>
          </a:p>
        </p:txBody>
      </p:sp>
      <p:sp>
        <p:nvSpPr>
          <p:cNvPr id="3" name="Symbol zastępczy zawartości 2"/>
          <p:cNvSpPr>
            <a:spLocks noGrp="1"/>
          </p:cNvSpPr>
          <p:nvPr>
            <p:ph sz="half" idx="1"/>
          </p:nvPr>
        </p:nvSpPr>
        <p:spPr/>
        <p:txBody>
          <a:bodyPr vert="horz" lIns="91440" tIns="45720" rIns="91440" bIns="45720" anchor="t">
            <a:noAutofit/>
          </a:bodyPr>
          <a:lstStyle/>
          <a:p>
            <a:endParaRPr lang="pl-PL" sz="2000" dirty="0">
              <a:solidFill>
                <a:schemeClr val="bg1"/>
              </a:solidFill>
              <a:latin typeface="Times New Roman" pitchFamily="18" charset="0"/>
              <a:cs typeface="Times New Roman" pitchFamily="18" charset="0"/>
            </a:endParaRPr>
          </a:p>
          <a:p>
            <a:r>
              <a:rPr lang="en-US" dirty="0"/>
              <a:t/>
            </a:r>
            <a:br>
              <a:rPr lang="en-US" dirty="0"/>
            </a:br>
            <a:r>
              <a:rPr lang="pl-PL" sz="2000" dirty="0">
                <a:solidFill>
                  <a:schemeClr val="bg1"/>
                </a:solidFill>
                <a:latin typeface="Times New Roman"/>
                <a:ea typeface="+mn-lt"/>
                <a:cs typeface="+mn-lt"/>
              </a:rPr>
              <a:t>On </a:t>
            </a:r>
            <a:r>
              <a:rPr lang="pl-PL" sz="2000" err="1">
                <a:solidFill>
                  <a:schemeClr val="bg1"/>
                </a:solidFill>
                <a:latin typeface="Times New Roman"/>
                <a:ea typeface="+mn-lt"/>
                <a:cs typeface="+mn-lt"/>
              </a:rPr>
              <a:t>October</a:t>
            </a:r>
            <a:r>
              <a:rPr lang="pl-PL" sz="2000" dirty="0">
                <a:solidFill>
                  <a:schemeClr val="bg1"/>
                </a:solidFill>
                <a:latin typeface="Times New Roman"/>
                <a:ea typeface="+mn-lt"/>
                <a:cs typeface="+mn-lt"/>
              </a:rPr>
              <a:t> 23, 1793, the Russian-</a:t>
            </a:r>
            <a:r>
              <a:rPr lang="pl-PL" sz="2000" err="1">
                <a:solidFill>
                  <a:schemeClr val="bg1"/>
                </a:solidFill>
                <a:latin typeface="Times New Roman"/>
                <a:ea typeface="+mn-lt"/>
                <a:cs typeface="+mn-lt"/>
              </a:rPr>
              <a:t>controlled</a:t>
            </a:r>
            <a:r>
              <a:rPr lang="pl-PL" sz="2000" dirty="0">
                <a:solidFill>
                  <a:schemeClr val="bg1"/>
                </a:solidFill>
                <a:latin typeface="Times New Roman"/>
                <a:ea typeface="+mn-lt"/>
                <a:cs typeface="+mn-lt"/>
              </a:rPr>
              <a:t> </a:t>
            </a:r>
            <a:r>
              <a:rPr lang="pl-PL" sz="2000" err="1">
                <a:solidFill>
                  <a:schemeClr val="bg1"/>
                </a:solidFill>
                <a:latin typeface="Times New Roman"/>
                <a:ea typeface="+mn-lt"/>
                <a:cs typeface="+mn-lt"/>
              </a:rPr>
              <a:t>Seym</a:t>
            </a:r>
            <a:r>
              <a:rPr lang="pl-PL" sz="2000" dirty="0">
                <a:solidFill>
                  <a:schemeClr val="bg1"/>
                </a:solidFill>
                <a:latin typeface="Times New Roman"/>
                <a:ea typeface="+mn-lt"/>
                <a:cs typeface="+mn-lt"/>
              </a:rPr>
              <a:t> in Grodno </a:t>
            </a:r>
            <a:r>
              <a:rPr lang="pl-PL" sz="2000" err="1">
                <a:solidFill>
                  <a:schemeClr val="bg1"/>
                </a:solidFill>
                <a:latin typeface="Times New Roman"/>
                <a:ea typeface="+mn-lt"/>
                <a:cs typeface="+mn-lt"/>
              </a:rPr>
              <a:t>agreed</a:t>
            </a:r>
            <a:r>
              <a:rPr lang="pl-PL" sz="2000" dirty="0">
                <a:solidFill>
                  <a:schemeClr val="bg1"/>
                </a:solidFill>
                <a:latin typeface="Times New Roman"/>
                <a:ea typeface="+mn-lt"/>
                <a:cs typeface="+mn-lt"/>
              </a:rPr>
              <a:t> to the Second </a:t>
            </a:r>
            <a:r>
              <a:rPr lang="pl-PL" sz="2000" err="1">
                <a:solidFill>
                  <a:schemeClr val="bg1"/>
                </a:solidFill>
                <a:latin typeface="Times New Roman"/>
                <a:ea typeface="+mn-lt"/>
                <a:cs typeface="+mn-lt"/>
              </a:rPr>
              <a:t>Partition</a:t>
            </a:r>
            <a:r>
              <a:rPr lang="pl-PL" sz="2000" dirty="0">
                <a:solidFill>
                  <a:schemeClr val="bg1"/>
                </a:solidFill>
                <a:latin typeface="Times New Roman"/>
                <a:ea typeface="+mn-lt"/>
                <a:cs typeface="+mn-lt"/>
              </a:rPr>
              <a:t> of Poland, as a </a:t>
            </a:r>
            <a:r>
              <a:rPr lang="pl-PL" sz="2000" dirty="0" err="1">
                <a:solidFill>
                  <a:schemeClr val="bg1"/>
                </a:solidFill>
                <a:latin typeface="Times New Roman"/>
                <a:ea typeface="+mn-lt"/>
                <a:cs typeface="+mn-lt"/>
              </a:rPr>
              <a:t>result</a:t>
            </a:r>
            <a:r>
              <a:rPr lang="pl-PL" sz="2000" dirty="0">
                <a:solidFill>
                  <a:schemeClr val="bg1"/>
                </a:solidFill>
                <a:latin typeface="Times New Roman"/>
                <a:ea typeface="+mn-lt"/>
                <a:cs typeface="+mn-lt"/>
              </a:rPr>
              <a:t> of </a:t>
            </a:r>
            <a:r>
              <a:rPr lang="pl-PL" sz="2000" dirty="0" err="1">
                <a:solidFill>
                  <a:schemeClr val="bg1"/>
                </a:solidFill>
                <a:latin typeface="Times New Roman"/>
                <a:ea typeface="+mn-lt"/>
                <a:cs typeface="+mn-lt"/>
              </a:rPr>
              <a:t>which</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Prussia</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received</a:t>
            </a:r>
            <a:r>
              <a:rPr lang="pl-PL" sz="2000" dirty="0">
                <a:solidFill>
                  <a:schemeClr val="bg1"/>
                </a:solidFill>
                <a:latin typeface="Times New Roman"/>
                <a:ea typeface="+mn-lt"/>
                <a:cs typeface="+mn-lt"/>
              </a:rPr>
              <a:t> Wielkopolska, Gdańsk, Toruń and the land of Sieradz. Russia </a:t>
            </a:r>
            <a:r>
              <a:rPr lang="pl-PL" sz="2000" dirty="0" err="1">
                <a:solidFill>
                  <a:schemeClr val="bg1"/>
                </a:solidFill>
                <a:latin typeface="Times New Roman"/>
                <a:ea typeface="+mn-lt"/>
                <a:cs typeface="+mn-lt"/>
              </a:rPr>
              <a:t>seized</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wide</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areas</a:t>
            </a:r>
            <a:r>
              <a:rPr lang="pl-PL" sz="2000" dirty="0">
                <a:solidFill>
                  <a:schemeClr val="bg1"/>
                </a:solidFill>
                <a:latin typeface="Times New Roman"/>
                <a:ea typeface="+mn-lt"/>
                <a:cs typeface="+mn-lt"/>
              </a:rPr>
              <a:t> of the </a:t>
            </a:r>
            <a:r>
              <a:rPr lang="pl-PL" sz="2000" dirty="0" err="1">
                <a:solidFill>
                  <a:schemeClr val="bg1"/>
                </a:solidFill>
                <a:latin typeface="Times New Roman"/>
                <a:ea typeface="+mn-lt"/>
                <a:cs typeface="+mn-lt"/>
              </a:rPr>
              <a:t>Kiev</a:t>
            </a:r>
            <a:r>
              <a:rPr lang="pl-PL" sz="2000" dirty="0">
                <a:solidFill>
                  <a:schemeClr val="bg1"/>
                </a:solidFill>
                <a:latin typeface="Times New Roman"/>
                <a:ea typeface="+mn-lt"/>
                <a:cs typeface="+mn-lt"/>
              </a:rPr>
              <a:t> and the </a:t>
            </a:r>
            <a:r>
              <a:rPr lang="pl-PL" sz="2000" dirty="0" err="1">
                <a:solidFill>
                  <a:schemeClr val="bg1"/>
                </a:solidFill>
                <a:latin typeface="Times New Roman"/>
                <a:ea typeface="+mn-lt"/>
                <a:cs typeface="+mn-lt"/>
              </a:rPr>
              <a:t>Minsk</a:t>
            </a:r>
            <a:r>
              <a:rPr lang="pl-PL" sz="2000" dirty="0">
                <a:solidFill>
                  <a:schemeClr val="bg1"/>
                </a:solidFill>
                <a:latin typeface="Times New Roman"/>
                <a:ea typeface="+mn-lt"/>
                <a:cs typeface="+mn-lt"/>
              </a:rPr>
              <a:t> regions. Austria, </a:t>
            </a:r>
            <a:r>
              <a:rPr lang="pl-PL" sz="2000" dirty="0" err="1">
                <a:solidFill>
                  <a:schemeClr val="bg1"/>
                </a:solidFill>
                <a:latin typeface="Times New Roman"/>
                <a:ea typeface="+mn-lt"/>
                <a:cs typeface="+mn-lt"/>
              </a:rPr>
              <a:t>which</a:t>
            </a:r>
            <a:r>
              <a:rPr lang="pl-PL" sz="2000" dirty="0">
                <a:solidFill>
                  <a:schemeClr val="bg1"/>
                </a:solidFill>
                <a:latin typeface="Times New Roman"/>
                <a:ea typeface="+mn-lt"/>
                <a:cs typeface="+mn-lt"/>
              </a:rPr>
              <a:t> was </a:t>
            </a:r>
            <a:r>
              <a:rPr lang="pl-PL" sz="2000" dirty="0" err="1">
                <a:solidFill>
                  <a:schemeClr val="bg1"/>
                </a:solidFill>
                <a:latin typeface="Times New Roman"/>
                <a:ea typeface="+mn-lt"/>
                <a:cs typeface="+mn-lt"/>
              </a:rPr>
              <a:t>at</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that</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time</a:t>
            </a:r>
            <a:r>
              <a:rPr lang="pl-PL" sz="2000" dirty="0">
                <a:solidFill>
                  <a:schemeClr val="bg1"/>
                </a:solidFill>
                <a:latin typeface="Times New Roman"/>
                <a:ea typeface="+mn-lt"/>
                <a:cs typeface="+mn-lt"/>
              </a:rPr>
              <a:t> </a:t>
            </a:r>
            <a:r>
              <a:rPr lang="pl-PL" sz="2000" dirty="0" err="1">
                <a:solidFill>
                  <a:schemeClr val="bg1"/>
                </a:solidFill>
                <a:latin typeface="Times New Roman"/>
                <a:ea typeface="+mn-lt"/>
                <a:cs typeface="+mn-lt"/>
              </a:rPr>
              <a:t>waging</a:t>
            </a:r>
            <a:r>
              <a:rPr lang="pl-PL" sz="2000" dirty="0">
                <a:solidFill>
                  <a:schemeClr val="bg1"/>
                </a:solidFill>
                <a:latin typeface="Times New Roman"/>
                <a:ea typeface="+mn-lt"/>
                <a:cs typeface="+mn-lt"/>
              </a:rPr>
              <a:t> a war with France, </a:t>
            </a:r>
            <a:r>
              <a:rPr lang="pl-PL" sz="2000" dirty="0" err="1">
                <a:solidFill>
                  <a:schemeClr val="bg1"/>
                </a:solidFill>
                <a:latin typeface="Times New Roman"/>
                <a:ea typeface="+mn-lt"/>
                <a:cs typeface="+mn-lt"/>
              </a:rPr>
              <a:t>did</a:t>
            </a:r>
            <a:r>
              <a:rPr lang="pl-PL" sz="2000" dirty="0">
                <a:solidFill>
                  <a:schemeClr val="bg1"/>
                </a:solidFill>
                <a:latin typeface="Times New Roman"/>
                <a:ea typeface="+mn-lt"/>
                <a:cs typeface="+mn-lt"/>
              </a:rPr>
              <a:t> not </a:t>
            </a:r>
            <a:r>
              <a:rPr lang="pl-PL" sz="2000" dirty="0" err="1">
                <a:solidFill>
                  <a:schemeClr val="bg1"/>
                </a:solidFill>
                <a:latin typeface="Times New Roman"/>
                <a:ea typeface="+mn-lt"/>
                <a:cs typeface="+mn-lt"/>
              </a:rPr>
              <a:t>participate</a:t>
            </a:r>
            <a:r>
              <a:rPr lang="pl-PL" sz="2000" dirty="0">
                <a:solidFill>
                  <a:schemeClr val="bg1"/>
                </a:solidFill>
                <a:latin typeface="Times New Roman"/>
                <a:ea typeface="+mn-lt"/>
                <a:cs typeface="+mn-lt"/>
              </a:rPr>
              <a:t> in the Second </a:t>
            </a:r>
            <a:r>
              <a:rPr lang="pl-PL" sz="2000" dirty="0" err="1">
                <a:solidFill>
                  <a:schemeClr val="bg1"/>
                </a:solidFill>
                <a:latin typeface="Times New Roman"/>
                <a:ea typeface="+mn-lt"/>
                <a:cs typeface="+mn-lt"/>
              </a:rPr>
              <a:t>Partition</a:t>
            </a:r>
            <a:r>
              <a:rPr lang="pl-PL" sz="2000" dirty="0">
                <a:solidFill>
                  <a:schemeClr val="bg1"/>
                </a:solidFill>
                <a:latin typeface="Times New Roman"/>
                <a:ea typeface="+mn-lt"/>
                <a:cs typeface="+mn-lt"/>
              </a:rPr>
              <a:t>.</a:t>
            </a:r>
            <a:endParaRPr lang="pl-PL">
              <a:solidFill>
                <a:schemeClr val="bg1"/>
              </a:solidFill>
              <a:latin typeface="Times New Roman"/>
              <a:ea typeface="+mn-lt"/>
              <a:cs typeface="+mn-lt"/>
            </a:endParaRPr>
          </a:p>
        </p:txBody>
      </p:sp>
      <p:sp>
        <p:nvSpPr>
          <p:cNvPr id="6" name="Symbol zastępczy zawartości 5"/>
          <p:cNvSpPr>
            <a:spLocks noGrp="1"/>
          </p:cNvSpPr>
          <p:nvPr>
            <p:ph sz="half" idx="2"/>
          </p:nvPr>
        </p:nvSpPr>
        <p:spPr/>
        <p:txBody>
          <a:bodyPr>
            <a:normAutofit/>
          </a:bodyPr>
          <a:lstStyle/>
          <a:p>
            <a:pPr>
              <a:buNone/>
            </a:pPr>
            <a:r>
              <a:rPr lang="pl-PL" sz="2000" dirty="0">
                <a:solidFill>
                  <a:schemeClr val="bg1"/>
                </a:solidFill>
                <a:latin typeface="Times New Roman" pitchFamily="18" charset="0"/>
                <a:cs typeface="Times New Roman" pitchFamily="18" charset="0"/>
              </a:rPr>
              <a:t>	</a:t>
            </a:r>
          </a:p>
        </p:txBody>
      </p:sp>
      <p:pic>
        <p:nvPicPr>
          <p:cNvPr id="1027" name="Picture 3" descr="C:\Users\greg\Desktop\266px-Second_Partition_of_Poland_1793.PNG"/>
          <p:cNvPicPr>
            <a:picLocks noChangeAspect="1" noChangeArrowheads="1"/>
          </p:cNvPicPr>
          <p:nvPr/>
        </p:nvPicPr>
        <p:blipFill>
          <a:blip r:embed="rId2" cstate="print"/>
          <a:srcRect/>
          <a:stretch>
            <a:fillRect/>
          </a:stretch>
        </p:blipFill>
        <p:spPr bwMode="auto">
          <a:xfrm>
            <a:off x="4499992" y="2204864"/>
            <a:ext cx="4175388" cy="2788222"/>
          </a:xfrm>
          <a:prstGeom prst="rect">
            <a:avLst/>
          </a:prstGeom>
          <a:noFill/>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pl-PL" sz="3200">
                <a:solidFill>
                  <a:schemeClr val="accent2"/>
                </a:solidFill>
                <a:latin typeface="Times New Roman"/>
                <a:cs typeface="Times New Roman"/>
              </a:rPr>
              <a:t>III </a:t>
            </a:r>
            <a:r>
              <a:rPr lang="en" sz="3200">
                <a:solidFill>
                  <a:srgbClr val="9F2936"/>
                </a:solidFill>
                <a:latin typeface="Times New Roman"/>
                <a:cs typeface="Times New Roman"/>
              </a:rPr>
              <a:t>partition of Poland by Russia, Austria and Prussia</a:t>
            </a:r>
            <a:endParaRPr lang="pl-PL" sz="3200" dirty="0">
              <a:solidFill>
                <a:srgbClr val="9F2936"/>
              </a:solidFill>
              <a:latin typeface="Times New Roman"/>
              <a:cs typeface="Times New Roman"/>
            </a:endParaRPr>
          </a:p>
        </p:txBody>
      </p:sp>
      <p:sp>
        <p:nvSpPr>
          <p:cNvPr id="3" name="Symbol zastępczy zawartości 2"/>
          <p:cNvSpPr>
            <a:spLocks noGrp="1"/>
          </p:cNvSpPr>
          <p:nvPr>
            <p:ph sz="half" idx="1"/>
          </p:nvPr>
        </p:nvSpPr>
        <p:spPr>
          <a:xfrm>
            <a:off x="457200" y="1772816"/>
            <a:ext cx="4042792" cy="4323184"/>
          </a:xfrm>
        </p:spPr>
        <p:txBody>
          <a:bodyPr vert="horz" lIns="91440" tIns="45720" rIns="91440" bIns="45720" anchor="t">
            <a:noAutofit/>
          </a:bodyPr>
          <a:lstStyle/>
          <a:p>
            <a:r>
              <a:rPr lang="en-US" dirty="0"/>
              <a:t/>
            </a:r>
            <a:br>
              <a:rPr lang="en-US" dirty="0"/>
            </a:br>
            <a:r>
              <a:rPr lang="pl-PL" sz="2000" dirty="0">
                <a:solidFill>
                  <a:schemeClr val="bg1">
                    <a:lumMod val="95000"/>
                    <a:lumOff val="5000"/>
                  </a:schemeClr>
                </a:solidFill>
                <a:latin typeface="Times New Roman"/>
                <a:ea typeface="+mn-lt"/>
                <a:cs typeface="+mn-lt"/>
              </a:rPr>
              <a:t>In 1795, Russia, </a:t>
            </a:r>
            <a:r>
              <a:rPr lang="pl-PL" sz="2000" err="1">
                <a:solidFill>
                  <a:schemeClr val="bg1">
                    <a:lumMod val="95000"/>
                    <a:lumOff val="5000"/>
                  </a:schemeClr>
                </a:solidFill>
                <a:latin typeface="Times New Roman"/>
                <a:ea typeface="+mn-lt"/>
                <a:cs typeface="+mn-lt"/>
              </a:rPr>
              <a:t>Prussia</a:t>
            </a:r>
            <a:r>
              <a:rPr lang="pl-PL" sz="2000" dirty="0">
                <a:solidFill>
                  <a:schemeClr val="bg1">
                    <a:lumMod val="95000"/>
                    <a:lumOff val="5000"/>
                  </a:schemeClr>
                </a:solidFill>
                <a:latin typeface="Times New Roman"/>
                <a:ea typeface="+mn-lt"/>
                <a:cs typeface="+mn-lt"/>
              </a:rPr>
              <a:t> and Austria </a:t>
            </a:r>
            <a:r>
              <a:rPr lang="pl-PL" sz="2000" err="1">
                <a:solidFill>
                  <a:schemeClr val="bg1">
                    <a:lumMod val="95000"/>
                    <a:lumOff val="5000"/>
                  </a:schemeClr>
                </a:solidFill>
                <a:latin typeface="Times New Roman"/>
                <a:ea typeface="+mn-lt"/>
                <a:cs typeface="+mn-lt"/>
              </a:rPr>
              <a:t>decided</a:t>
            </a:r>
            <a:r>
              <a:rPr lang="pl-PL" sz="2000" dirty="0">
                <a:solidFill>
                  <a:schemeClr val="bg1">
                    <a:lumMod val="95000"/>
                    <a:lumOff val="5000"/>
                  </a:schemeClr>
                </a:solidFill>
                <a:latin typeface="Times New Roman"/>
                <a:ea typeface="+mn-lt"/>
                <a:cs typeface="+mn-lt"/>
              </a:rPr>
              <a:t> to </a:t>
            </a:r>
            <a:r>
              <a:rPr lang="pl-PL" sz="2000" err="1">
                <a:solidFill>
                  <a:schemeClr val="bg1">
                    <a:lumMod val="95000"/>
                    <a:lumOff val="5000"/>
                  </a:schemeClr>
                </a:solidFill>
                <a:latin typeface="Times New Roman"/>
                <a:ea typeface="+mn-lt"/>
                <a:cs typeface="+mn-lt"/>
              </a:rPr>
              <a:t>partition</a:t>
            </a:r>
            <a:r>
              <a:rPr lang="pl-PL" sz="2000" dirty="0">
                <a:solidFill>
                  <a:schemeClr val="bg1">
                    <a:lumMod val="95000"/>
                    <a:lumOff val="5000"/>
                  </a:schemeClr>
                </a:solidFill>
                <a:latin typeface="Times New Roman"/>
                <a:ea typeface="+mn-lt"/>
                <a:cs typeface="+mn-lt"/>
              </a:rPr>
              <a:t> Poland for the third </a:t>
            </a:r>
            <a:r>
              <a:rPr lang="pl-PL" sz="2000" err="1">
                <a:solidFill>
                  <a:schemeClr val="bg1">
                    <a:lumMod val="95000"/>
                    <a:lumOff val="5000"/>
                  </a:schemeClr>
                </a:solidFill>
                <a:latin typeface="Times New Roman"/>
                <a:ea typeface="+mn-lt"/>
                <a:cs typeface="+mn-lt"/>
              </a:rPr>
              <a:t>time</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Prussia</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took</a:t>
            </a:r>
            <a:r>
              <a:rPr lang="pl-PL" sz="2000" dirty="0">
                <a:solidFill>
                  <a:schemeClr val="bg1">
                    <a:lumMod val="95000"/>
                    <a:lumOff val="5000"/>
                  </a:schemeClr>
                </a:solidFill>
                <a:latin typeface="Times New Roman"/>
                <a:ea typeface="+mn-lt"/>
                <a:cs typeface="+mn-lt"/>
              </a:rPr>
              <a:t> part of </a:t>
            </a:r>
            <a:r>
              <a:rPr lang="pl-PL" sz="2000" err="1">
                <a:solidFill>
                  <a:schemeClr val="bg1">
                    <a:lumMod val="95000"/>
                    <a:lumOff val="5000"/>
                  </a:schemeClr>
                </a:solidFill>
                <a:latin typeface="Times New Roman"/>
                <a:ea typeface="+mn-lt"/>
                <a:cs typeface="+mn-lt"/>
              </a:rPr>
              <a:t>Mazovia</a:t>
            </a:r>
            <a:r>
              <a:rPr lang="pl-PL" sz="2000" dirty="0">
                <a:solidFill>
                  <a:schemeClr val="bg1">
                    <a:lumMod val="95000"/>
                    <a:lumOff val="5000"/>
                  </a:schemeClr>
                </a:solidFill>
                <a:latin typeface="Times New Roman"/>
                <a:ea typeface="+mn-lt"/>
                <a:cs typeface="+mn-lt"/>
              </a:rPr>
              <a:t> with </a:t>
            </a:r>
            <a:r>
              <a:rPr lang="pl-PL" sz="2000" err="1">
                <a:solidFill>
                  <a:schemeClr val="bg1">
                    <a:lumMod val="95000"/>
                    <a:lumOff val="5000"/>
                  </a:schemeClr>
                </a:solidFill>
                <a:latin typeface="Times New Roman"/>
                <a:ea typeface="+mn-lt"/>
                <a:cs typeface="+mn-lt"/>
              </a:rPr>
              <a:t>Warsaw</a:t>
            </a:r>
            <a:r>
              <a:rPr lang="pl-PL" sz="2000" dirty="0">
                <a:solidFill>
                  <a:schemeClr val="bg1">
                    <a:lumMod val="95000"/>
                    <a:lumOff val="5000"/>
                  </a:schemeClr>
                </a:solidFill>
                <a:latin typeface="Times New Roman"/>
                <a:ea typeface="+mn-lt"/>
                <a:cs typeface="+mn-lt"/>
              </a:rPr>
              <a:t>, Austria </a:t>
            </a:r>
            <a:r>
              <a:rPr lang="pl-PL" sz="2000" err="1">
                <a:solidFill>
                  <a:schemeClr val="bg1">
                    <a:lumMod val="95000"/>
                    <a:lumOff val="5000"/>
                  </a:schemeClr>
                </a:solidFill>
                <a:latin typeface="Times New Roman"/>
                <a:ea typeface="+mn-lt"/>
                <a:cs typeface="+mn-lt"/>
              </a:rPr>
              <a:t>took</a:t>
            </a:r>
            <a:r>
              <a:rPr lang="pl-PL" sz="2000" dirty="0">
                <a:solidFill>
                  <a:schemeClr val="bg1">
                    <a:lumMod val="95000"/>
                    <a:lumOff val="5000"/>
                  </a:schemeClr>
                </a:solidFill>
                <a:latin typeface="Times New Roman"/>
                <a:ea typeface="+mn-lt"/>
                <a:cs typeface="+mn-lt"/>
              </a:rPr>
              <a:t> the </a:t>
            </a:r>
            <a:r>
              <a:rPr lang="pl-PL" sz="2000" err="1">
                <a:solidFill>
                  <a:schemeClr val="bg1">
                    <a:lumMod val="95000"/>
                    <a:lumOff val="5000"/>
                  </a:schemeClr>
                </a:solidFill>
                <a:latin typeface="Times New Roman"/>
                <a:ea typeface="+mn-lt"/>
                <a:cs typeface="+mn-lt"/>
              </a:rPr>
              <a:t>rest</a:t>
            </a:r>
            <a:r>
              <a:rPr lang="pl-PL" sz="2000" dirty="0">
                <a:solidFill>
                  <a:schemeClr val="bg1">
                    <a:lumMod val="95000"/>
                    <a:lumOff val="5000"/>
                  </a:schemeClr>
                </a:solidFill>
                <a:latin typeface="Times New Roman"/>
                <a:ea typeface="+mn-lt"/>
                <a:cs typeface="+mn-lt"/>
              </a:rPr>
              <a:t> of </a:t>
            </a:r>
            <a:r>
              <a:rPr lang="pl-PL" sz="2000" err="1">
                <a:solidFill>
                  <a:schemeClr val="bg1">
                    <a:lumMod val="95000"/>
                    <a:lumOff val="5000"/>
                  </a:schemeClr>
                </a:solidFill>
                <a:latin typeface="Times New Roman"/>
                <a:ea typeface="+mn-lt"/>
                <a:cs typeface="+mn-lt"/>
              </a:rPr>
              <a:t>Mazovia</a:t>
            </a:r>
            <a:r>
              <a:rPr lang="pl-PL" sz="2000" dirty="0">
                <a:solidFill>
                  <a:schemeClr val="bg1">
                    <a:lumMod val="95000"/>
                    <a:lumOff val="5000"/>
                  </a:schemeClr>
                </a:solidFill>
                <a:latin typeface="Times New Roman"/>
                <a:ea typeface="+mn-lt"/>
                <a:cs typeface="+mn-lt"/>
              </a:rPr>
              <a:t> and the </a:t>
            </a:r>
            <a:r>
              <a:rPr lang="pl-PL" sz="2000" err="1">
                <a:solidFill>
                  <a:schemeClr val="bg1">
                    <a:lumMod val="95000"/>
                    <a:lumOff val="5000"/>
                  </a:schemeClr>
                </a:solidFill>
                <a:latin typeface="Times New Roman"/>
                <a:ea typeface="+mn-lt"/>
                <a:cs typeface="+mn-lt"/>
              </a:rPr>
              <a:t>territory</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between</a:t>
            </a:r>
            <a:r>
              <a:rPr lang="pl-PL" sz="2000" dirty="0">
                <a:solidFill>
                  <a:schemeClr val="bg1">
                    <a:lumMod val="95000"/>
                    <a:lumOff val="5000"/>
                  </a:schemeClr>
                </a:solidFill>
                <a:latin typeface="Times New Roman"/>
                <a:ea typeface="+mn-lt"/>
                <a:cs typeface="+mn-lt"/>
              </a:rPr>
              <a:t> Pilica and Bug, </a:t>
            </a:r>
            <a:r>
              <a:rPr lang="pl-PL" sz="2000" err="1">
                <a:solidFill>
                  <a:schemeClr val="bg1">
                    <a:lumMod val="95000"/>
                    <a:lumOff val="5000"/>
                  </a:schemeClr>
                </a:solidFill>
                <a:latin typeface="Times New Roman"/>
                <a:ea typeface="+mn-lt"/>
                <a:cs typeface="+mn-lt"/>
              </a:rPr>
              <a:t>while</a:t>
            </a:r>
            <a:r>
              <a:rPr lang="pl-PL" sz="2000" dirty="0">
                <a:solidFill>
                  <a:schemeClr val="bg1">
                    <a:lumMod val="95000"/>
                    <a:lumOff val="5000"/>
                  </a:schemeClr>
                </a:solidFill>
                <a:latin typeface="Times New Roman"/>
                <a:ea typeface="+mn-lt"/>
                <a:cs typeface="+mn-lt"/>
              </a:rPr>
              <a:t> Russia-</a:t>
            </a:r>
            <a:r>
              <a:rPr lang="pl-PL" sz="2000" err="1">
                <a:solidFill>
                  <a:schemeClr val="bg1">
                    <a:lumMod val="95000"/>
                    <a:lumOff val="5000"/>
                  </a:schemeClr>
                </a:solidFill>
                <a:latin typeface="Times New Roman"/>
                <a:ea typeface="+mn-lt"/>
                <a:cs typeface="+mn-lt"/>
              </a:rPr>
              <a:t>Lithuania</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Belarusian</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lands</a:t>
            </a:r>
            <a:r>
              <a:rPr lang="pl-PL" sz="2000" dirty="0">
                <a:solidFill>
                  <a:schemeClr val="bg1">
                    <a:lumMod val="95000"/>
                    <a:lumOff val="5000"/>
                  </a:schemeClr>
                </a:solidFill>
                <a:latin typeface="Times New Roman"/>
                <a:ea typeface="+mn-lt"/>
                <a:cs typeface="+mn-lt"/>
              </a:rPr>
              <a:t>, Polesie and </a:t>
            </a:r>
            <a:r>
              <a:rPr lang="pl-PL" sz="2000" err="1">
                <a:solidFill>
                  <a:schemeClr val="bg1">
                    <a:lumMod val="95000"/>
                    <a:lumOff val="5000"/>
                  </a:schemeClr>
                </a:solidFill>
                <a:latin typeface="Times New Roman"/>
                <a:ea typeface="+mn-lt"/>
                <a:cs typeface="+mn-lt"/>
              </a:rPr>
              <a:t>Volhynia</a:t>
            </a:r>
            <a:r>
              <a:rPr lang="pl-PL" sz="2000" dirty="0">
                <a:solidFill>
                  <a:schemeClr val="bg1">
                    <a:lumMod val="95000"/>
                    <a:lumOff val="5000"/>
                  </a:schemeClr>
                </a:solidFill>
                <a:latin typeface="Times New Roman"/>
                <a:ea typeface="+mn-lt"/>
                <a:cs typeface="+mn-lt"/>
              </a:rPr>
              <a:t>. Stanisław August Poniatowski </a:t>
            </a:r>
            <a:r>
              <a:rPr lang="pl-PL" sz="2000" err="1">
                <a:solidFill>
                  <a:schemeClr val="bg1">
                    <a:lumMod val="95000"/>
                    <a:lumOff val="5000"/>
                  </a:schemeClr>
                </a:solidFill>
                <a:latin typeface="Times New Roman"/>
                <a:ea typeface="+mn-lt"/>
                <a:cs typeface="+mn-lt"/>
              </a:rPr>
              <a:t>relinquished</a:t>
            </a:r>
            <a:r>
              <a:rPr lang="pl-PL" sz="2000" dirty="0">
                <a:solidFill>
                  <a:schemeClr val="bg1">
                    <a:lumMod val="95000"/>
                    <a:lumOff val="5000"/>
                  </a:schemeClr>
                </a:solidFill>
                <a:latin typeface="Times New Roman"/>
                <a:ea typeface="+mn-lt"/>
                <a:cs typeface="+mn-lt"/>
              </a:rPr>
              <a:t> the crown. Poland </a:t>
            </a:r>
            <a:r>
              <a:rPr lang="pl-PL" sz="2000" err="1">
                <a:solidFill>
                  <a:schemeClr val="bg1">
                    <a:lumMod val="95000"/>
                    <a:lumOff val="5000"/>
                  </a:schemeClr>
                </a:solidFill>
                <a:latin typeface="Times New Roman"/>
                <a:ea typeface="+mn-lt"/>
                <a:cs typeface="+mn-lt"/>
              </a:rPr>
              <a:t>lost</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its</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independence</a:t>
            </a:r>
            <a:r>
              <a:rPr lang="pl-PL" sz="2000" dirty="0">
                <a:solidFill>
                  <a:schemeClr val="bg1">
                    <a:lumMod val="95000"/>
                    <a:lumOff val="5000"/>
                  </a:schemeClr>
                </a:solidFill>
                <a:latin typeface="Times New Roman"/>
                <a:ea typeface="+mn-lt"/>
                <a:cs typeface="+mn-lt"/>
              </a:rPr>
              <a:t> and </a:t>
            </a:r>
            <a:r>
              <a:rPr lang="pl-PL" sz="2000" err="1">
                <a:solidFill>
                  <a:schemeClr val="bg1">
                    <a:lumMod val="95000"/>
                    <a:lumOff val="5000"/>
                  </a:schemeClr>
                </a:solidFill>
                <a:latin typeface="Times New Roman"/>
                <a:ea typeface="+mn-lt"/>
                <a:cs typeface="+mn-lt"/>
              </a:rPr>
              <a:t>disappeared</a:t>
            </a:r>
            <a:r>
              <a:rPr lang="pl-PL" sz="2000" dirty="0">
                <a:solidFill>
                  <a:schemeClr val="bg1">
                    <a:lumMod val="95000"/>
                    <a:lumOff val="5000"/>
                  </a:schemeClr>
                </a:solidFill>
                <a:latin typeface="Times New Roman"/>
                <a:ea typeface="+mn-lt"/>
                <a:cs typeface="+mn-lt"/>
              </a:rPr>
              <a:t> from the map of Europe for 123 </a:t>
            </a:r>
            <a:r>
              <a:rPr lang="pl-PL" sz="2000" dirty="0" err="1">
                <a:solidFill>
                  <a:schemeClr val="bg1">
                    <a:lumMod val="95000"/>
                    <a:lumOff val="5000"/>
                  </a:schemeClr>
                </a:solidFill>
                <a:latin typeface="Times New Roman"/>
                <a:ea typeface="+mn-lt"/>
                <a:cs typeface="+mn-lt"/>
              </a:rPr>
              <a:t>years</a:t>
            </a:r>
            <a:r>
              <a:rPr lang="pl-PL" sz="2000" dirty="0">
                <a:solidFill>
                  <a:schemeClr val="bg1">
                    <a:lumMod val="95000"/>
                    <a:lumOff val="5000"/>
                  </a:schemeClr>
                </a:solidFill>
                <a:latin typeface="Times New Roman"/>
                <a:ea typeface="+mn-lt"/>
                <a:cs typeface="+mn-lt"/>
              </a:rPr>
              <a:t>.</a:t>
            </a:r>
            <a:endParaRPr lang="pl-PL">
              <a:solidFill>
                <a:schemeClr val="bg1">
                  <a:lumMod val="95000"/>
                  <a:lumOff val="5000"/>
                </a:schemeClr>
              </a:solidFill>
              <a:latin typeface="Times New Roman"/>
              <a:ea typeface="+mn-lt"/>
              <a:cs typeface="+mn-lt"/>
            </a:endParaRPr>
          </a:p>
        </p:txBody>
      </p:sp>
      <p:pic>
        <p:nvPicPr>
          <p:cNvPr id="3074" name="Picture 2" descr="C:\Users\greg\Desktop\Partitions_of_Poland.png"/>
          <p:cNvPicPr>
            <a:picLocks noGrp="1" noChangeAspect="1" noChangeArrowheads="1"/>
          </p:cNvPicPr>
          <p:nvPr>
            <p:ph sz="half" idx="2"/>
          </p:nvPr>
        </p:nvPicPr>
        <p:blipFill>
          <a:blip r:embed="rId2" cstate="print"/>
          <a:srcRect/>
          <a:stretch>
            <a:fillRect/>
          </a:stretch>
        </p:blipFill>
        <p:spPr bwMode="auto">
          <a:xfrm>
            <a:off x="4499992" y="1988840"/>
            <a:ext cx="4248472" cy="3327970"/>
          </a:xfrm>
          <a:prstGeom prst="rect">
            <a:avLst/>
          </a:prstGeom>
          <a:noFill/>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en-US" dirty="0"/>
              <a:t/>
            </a:r>
            <a:br>
              <a:rPr lang="en-US" dirty="0"/>
            </a:br>
            <a:r>
              <a:rPr lang="pl-PL" sz="3200">
                <a:solidFill>
                  <a:srgbClr val="9F2936"/>
                </a:solidFill>
                <a:latin typeface="Times New Roman"/>
                <a:ea typeface="+mj-lt"/>
                <a:cs typeface="+mj-lt"/>
              </a:rPr>
              <a:t>Establishment of the Polish Legions in Italy</a:t>
            </a:r>
            <a:endParaRPr lang="pl-PL">
              <a:ln w="3200">
                <a:solidFill>
                  <a:srgbClr val="323232">
                    <a:shade val="75000"/>
                    <a:alpha val="25000"/>
                  </a:srgbClr>
                </a:solidFill>
                <a:prstDash val="solid"/>
                <a:round/>
              </a:ln>
              <a:solidFill>
                <a:srgbClr val="9F2936"/>
              </a:solidFill>
              <a:latin typeface="Times New Roman"/>
              <a:cs typeface="Times New Roman"/>
            </a:endParaRPr>
          </a:p>
        </p:txBody>
      </p:sp>
      <p:sp>
        <p:nvSpPr>
          <p:cNvPr id="3" name="Symbol zastępczy zawartości 2"/>
          <p:cNvSpPr>
            <a:spLocks noGrp="1"/>
          </p:cNvSpPr>
          <p:nvPr>
            <p:ph sz="half" idx="1"/>
          </p:nvPr>
        </p:nvSpPr>
        <p:spPr/>
        <p:txBody>
          <a:bodyPr vert="horz" lIns="91440" tIns="45720" rIns="91440" bIns="45720" anchor="t">
            <a:noAutofit/>
          </a:bodyPr>
          <a:lstStyle/>
          <a:p>
            <a:r>
              <a:rPr lang="en" sz="2000" dirty="0">
                <a:solidFill>
                  <a:schemeClr val="bg1">
                    <a:lumMod val="95000"/>
                    <a:lumOff val="5000"/>
                  </a:schemeClr>
                </a:solidFill>
                <a:latin typeface="Times New Roman"/>
                <a:cs typeface="Times New Roman"/>
              </a:rPr>
              <a:t>After the fall of the Republic of Poland, most of the Polish population emigrated to France. In 1797, the French government agreed to create the Polish Legions. They were headed by Jan Henryk Dąbrowski. Legions were made up of emigrants and Poles who had either been captured or had gone over to France themselves. In 1797, in order to motivate the Poles to continue fighting, Józef </a:t>
            </a:r>
            <a:r>
              <a:rPr lang="en" sz="2000" dirty="0" err="1">
                <a:solidFill>
                  <a:schemeClr val="bg1">
                    <a:lumMod val="95000"/>
                    <a:lumOff val="5000"/>
                  </a:schemeClr>
                </a:solidFill>
                <a:latin typeface="Times New Roman"/>
                <a:cs typeface="Times New Roman"/>
              </a:rPr>
              <a:t>Wybicki</a:t>
            </a:r>
            <a:r>
              <a:rPr lang="en" sz="2000" dirty="0">
                <a:solidFill>
                  <a:schemeClr val="bg1">
                    <a:lumMod val="95000"/>
                    <a:lumOff val="5000"/>
                  </a:schemeClr>
                </a:solidFill>
                <a:latin typeface="Times New Roman"/>
                <a:cs typeface="Times New Roman"/>
              </a:rPr>
              <a:t>, one of the Legions' officers, wrote the text of the Songs of the Polish Legions in Italy.</a:t>
            </a:r>
            <a:endParaRPr lang="en">
              <a:solidFill>
                <a:schemeClr val="bg1">
                  <a:lumMod val="95000"/>
                  <a:lumOff val="5000"/>
                </a:schemeClr>
              </a:solidFill>
              <a:latin typeface="Times New Roman"/>
              <a:cs typeface="Times New Roman"/>
            </a:endParaRPr>
          </a:p>
        </p:txBody>
      </p:sp>
      <p:pic>
        <p:nvPicPr>
          <p:cNvPr id="4099" name="Picture 3" descr="C:\Users\greg\Desktop\indeks.jpg"/>
          <p:cNvPicPr>
            <a:picLocks noChangeAspect="1" noChangeArrowheads="1"/>
          </p:cNvPicPr>
          <p:nvPr/>
        </p:nvPicPr>
        <p:blipFill>
          <a:blip r:embed="rId2" cstate="print"/>
          <a:srcRect/>
          <a:stretch>
            <a:fillRect/>
          </a:stretch>
        </p:blipFill>
        <p:spPr bwMode="auto">
          <a:xfrm rot="522763">
            <a:off x="7805282" y="766633"/>
            <a:ext cx="1047586" cy="937081"/>
          </a:xfrm>
          <a:prstGeom prst="rect">
            <a:avLst/>
          </a:prstGeom>
          <a:noFill/>
        </p:spPr>
      </p:pic>
      <p:pic>
        <p:nvPicPr>
          <p:cNvPr id="7" name="Picture 2" descr="C:\Users\greg\Desktop\fafc474d33a53c8b3d0911feb6fd.jpeg"/>
          <p:cNvPicPr>
            <a:picLocks noGrp="1" noChangeAspect="1" noChangeArrowheads="1"/>
          </p:cNvPicPr>
          <p:nvPr>
            <p:ph sz="half" idx="2"/>
          </p:nvPr>
        </p:nvPicPr>
        <p:blipFill>
          <a:blip r:embed="rId3" cstate="print"/>
          <a:srcRect/>
          <a:stretch>
            <a:fillRect/>
          </a:stretch>
        </p:blipFill>
        <p:spPr bwMode="auto">
          <a:xfrm>
            <a:off x="4572000" y="2204864"/>
            <a:ext cx="3956248" cy="3184780"/>
          </a:xfrm>
          <a:prstGeom prst="rect">
            <a:avLst/>
          </a:prstGeom>
          <a:noFill/>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91440" tIns="45720" rIns="91440" bIns="45720" anchor="b" anchorCtr="0">
            <a:normAutofit/>
          </a:bodyPr>
          <a:lstStyle/>
          <a:p>
            <a:r>
              <a:rPr lang="pl-PL" sz="3200" dirty="0">
                <a:solidFill>
                  <a:schemeClr val="accent2"/>
                </a:solidFill>
                <a:latin typeface="Times New Roman"/>
                <a:cs typeface="Times New Roman"/>
              </a:rPr>
              <a:t>I </a:t>
            </a:r>
            <a:r>
              <a:rPr lang="pl-PL" sz="3200" dirty="0">
                <a:solidFill>
                  <a:schemeClr val="accent2"/>
                </a:solidFill>
                <a:latin typeface="Times New Roman"/>
                <a:cs typeface="Times New Roman"/>
              </a:rPr>
              <a:t>W</a:t>
            </a:r>
            <a:r>
              <a:rPr lang="pl-PL" sz="3200" dirty="0" smtClean="0">
                <a:solidFill>
                  <a:schemeClr val="accent2"/>
                </a:solidFill>
                <a:latin typeface="Times New Roman"/>
                <a:cs typeface="Times New Roman"/>
              </a:rPr>
              <a:t>orld </a:t>
            </a:r>
            <a:r>
              <a:rPr lang="pl-PL" sz="3200" dirty="0">
                <a:solidFill>
                  <a:schemeClr val="accent2"/>
                </a:solidFill>
                <a:latin typeface="Times New Roman"/>
                <a:cs typeface="Times New Roman"/>
              </a:rPr>
              <a:t>War (1914-1918)</a:t>
            </a:r>
          </a:p>
        </p:txBody>
      </p:sp>
      <p:sp>
        <p:nvSpPr>
          <p:cNvPr id="3" name="Symbol zastępczy zawartości 2"/>
          <p:cNvSpPr>
            <a:spLocks noGrp="1"/>
          </p:cNvSpPr>
          <p:nvPr>
            <p:ph sz="half" idx="1"/>
          </p:nvPr>
        </p:nvSpPr>
        <p:spPr>
          <a:xfrm>
            <a:off x="457200" y="1600200"/>
            <a:ext cx="3970784" cy="4205063"/>
          </a:xfrm>
        </p:spPr>
        <p:txBody>
          <a:bodyPr vert="horz" lIns="91440" tIns="45720" rIns="91440" bIns="45720" anchor="t">
            <a:noAutofit/>
          </a:bodyPr>
          <a:lstStyle/>
          <a:p>
            <a:r>
              <a:rPr lang="pl-PL" sz="2000" dirty="0">
                <a:solidFill>
                  <a:schemeClr val="bg1"/>
                </a:solidFill>
                <a:latin typeface="Times New Roman"/>
                <a:cs typeface="Times New Roman"/>
              </a:rPr>
              <a:t>105 </a:t>
            </a:r>
            <a:r>
              <a:rPr lang="pl-PL" sz="2000" err="1">
                <a:solidFill>
                  <a:schemeClr val="bg1"/>
                </a:solidFill>
                <a:latin typeface="Times New Roman"/>
                <a:cs typeface="Times New Roman"/>
              </a:rPr>
              <a:t>years</a:t>
            </a:r>
            <a:r>
              <a:rPr lang="pl-PL" sz="2000" dirty="0">
                <a:solidFill>
                  <a:schemeClr val="bg1"/>
                </a:solidFill>
                <a:latin typeface="Times New Roman"/>
                <a:cs typeface="Times New Roman"/>
              </a:rPr>
              <a:t> ago, 28 </a:t>
            </a:r>
            <a:r>
              <a:rPr lang="pl-PL" sz="2000" err="1">
                <a:solidFill>
                  <a:schemeClr val="bg1"/>
                </a:solidFill>
                <a:latin typeface="Times New Roman"/>
                <a:cs typeface="Times New Roman"/>
              </a:rPr>
              <a:t>July</a:t>
            </a:r>
            <a:r>
              <a:rPr lang="pl-PL" sz="2000" dirty="0">
                <a:solidFill>
                  <a:schemeClr val="bg1"/>
                </a:solidFill>
                <a:latin typeface="Times New Roman"/>
                <a:cs typeface="Times New Roman"/>
              </a:rPr>
              <a:t> 1914 </a:t>
            </a:r>
            <a:r>
              <a:rPr lang="pl-PL" sz="2000" err="1">
                <a:solidFill>
                  <a:schemeClr val="bg1"/>
                </a:solidFill>
                <a:latin typeface="Times New Roman"/>
                <a:cs typeface="Times New Roman"/>
              </a:rPr>
              <a:t>year</a:t>
            </a:r>
            <a:r>
              <a:rPr lang="pl-PL" sz="2000" dirty="0">
                <a:solidFill>
                  <a:schemeClr val="bg1"/>
                </a:solidFill>
                <a:latin typeface="Times New Roman"/>
                <a:cs typeface="Times New Roman"/>
              </a:rPr>
              <a:t>., </a:t>
            </a:r>
            <a:r>
              <a:rPr lang="en" sz="2000" dirty="0">
                <a:solidFill>
                  <a:schemeClr val="bg1">
                    <a:lumMod val="95000"/>
                    <a:lumOff val="5000"/>
                  </a:schemeClr>
                </a:solidFill>
                <a:latin typeface="Times New Roman"/>
                <a:cs typeface="Times New Roman"/>
              </a:rPr>
              <a:t>World War I broke out. It was called the "Great War" by those still alive</a:t>
            </a:r>
            <a:endParaRPr lang="pl-PL" sz="2000">
              <a:solidFill>
                <a:schemeClr val="bg1">
                  <a:lumMod val="95000"/>
                  <a:lumOff val="5000"/>
                </a:schemeClr>
              </a:solidFill>
              <a:latin typeface="Times New Roman"/>
              <a:cs typeface="Times New Roman"/>
            </a:endParaRPr>
          </a:p>
          <a:p>
            <a:r>
              <a:rPr lang="en-US" dirty="0"/>
              <a:t/>
            </a:r>
            <a:br>
              <a:rPr lang="en-US" dirty="0"/>
            </a:br>
            <a:r>
              <a:rPr lang="pl-PL" sz="2000" dirty="0">
                <a:solidFill>
                  <a:schemeClr val="bg1">
                    <a:lumMod val="95000"/>
                    <a:lumOff val="5000"/>
                  </a:schemeClr>
                </a:solidFill>
                <a:latin typeface="Times New Roman"/>
                <a:ea typeface="+mn-lt"/>
                <a:cs typeface="+mn-lt"/>
              </a:rPr>
              <a:t>The immediate </a:t>
            </a:r>
            <a:r>
              <a:rPr lang="pl-PL" sz="2000" err="1">
                <a:solidFill>
                  <a:schemeClr val="bg1">
                    <a:lumMod val="95000"/>
                    <a:lumOff val="5000"/>
                  </a:schemeClr>
                </a:solidFill>
                <a:latin typeface="Times New Roman"/>
                <a:ea typeface="+mn-lt"/>
                <a:cs typeface="+mn-lt"/>
              </a:rPr>
              <a:t>cause</a:t>
            </a:r>
            <a:r>
              <a:rPr lang="pl-PL" sz="2000" dirty="0">
                <a:solidFill>
                  <a:schemeClr val="bg1">
                    <a:lumMod val="95000"/>
                    <a:lumOff val="5000"/>
                  </a:schemeClr>
                </a:solidFill>
                <a:latin typeface="Times New Roman"/>
                <a:ea typeface="+mn-lt"/>
                <a:cs typeface="+mn-lt"/>
              </a:rPr>
              <a:t> of the </a:t>
            </a:r>
            <a:r>
              <a:rPr lang="pl-PL" sz="2000" err="1">
                <a:solidFill>
                  <a:schemeClr val="bg1">
                    <a:lumMod val="95000"/>
                    <a:lumOff val="5000"/>
                  </a:schemeClr>
                </a:solidFill>
                <a:latin typeface="Times New Roman"/>
                <a:ea typeface="+mn-lt"/>
                <a:cs typeface="+mn-lt"/>
              </a:rPr>
              <a:t>outbreak</a:t>
            </a:r>
            <a:r>
              <a:rPr lang="pl-PL" sz="2000" dirty="0">
                <a:solidFill>
                  <a:schemeClr val="bg1">
                    <a:lumMod val="95000"/>
                    <a:lumOff val="5000"/>
                  </a:schemeClr>
                </a:solidFill>
                <a:latin typeface="Times New Roman"/>
                <a:ea typeface="+mn-lt"/>
                <a:cs typeface="+mn-lt"/>
              </a:rPr>
              <a:t> of the war was the </a:t>
            </a:r>
            <a:r>
              <a:rPr lang="pl-PL" sz="2000" err="1">
                <a:solidFill>
                  <a:schemeClr val="bg1">
                    <a:lumMod val="95000"/>
                    <a:lumOff val="5000"/>
                  </a:schemeClr>
                </a:solidFill>
                <a:latin typeface="Times New Roman"/>
                <a:ea typeface="+mn-lt"/>
                <a:cs typeface="+mn-lt"/>
              </a:rPr>
              <a:t>murder</a:t>
            </a:r>
            <a:r>
              <a:rPr lang="pl-PL" sz="2000" dirty="0">
                <a:solidFill>
                  <a:schemeClr val="bg1">
                    <a:lumMod val="95000"/>
                    <a:lumOff val="5000"/>
                  </a:schemeClr>
                </a:solidFill>
                <a:latin typeface="Times New Roman"/>
                <a:ea typeface="+mn-lt"/>
                <a:cs typeface="+mn-lt"/>
              </a:rPr>
              <a:t> in </a:t>
            </a:r>
            <a:r>
              <a:rPr lang="pl-PL" sz="2000" err="1">
                <a:solidFill>
                  <a:schemeClr val="bg1">
                    <a:lumMod val="95000"/>
                    <a:lumOff val="5000"/>
                  </a:schemeClr>
                </a:solidFill>
                <a:latin typeface="Times New Roman"/>
                <a:ea typeface="+mn-lt"/>
                <a:cs typeface="+mn-lt"/>
              </a:rPr>
              <a:t>Sarajevo</a:t>
            </a:r>
            <a:r>
              <a:rPr lang="pl-PL" sz="2000" dirty="0">
                <a:solidFill>
                  <a:schemeClr val="bg1">
                    <a:lumMod val="95000"/>
                    <a:lumOff val="5000"/>
                  </a:schemeClr>
                </a:solidFill>
                <a:latin typeface="Times New Roman"/>
                <a:ea typeface="+mn-lt"/>
                <a:cs typeface="+mn-lt"/>
              </a:rPr>
              <a:t>, on </a:t>
            </a:r>
            <a:r>
              <a:rPr lang="pl-PL" sz="2000" err="1">
                <a:solidFill>
                  <a:schemeClr val="bg1">
                    <a:lumMod val="95000"/>
                    <a:lumOff val="5000"/>
                  </a:schemeClr>
                </a:solidFill>
                <a:latin typeface="Times New Roman"/>
                <a:ea typeface="+mn-lt"/>
                <a:cs typeface="+mn-lt"/>
              </a:rPr>
              <a:t>June</a:t>
            </a:r>
            <a:r>
              <a:rPr lang="pl-PL" sz="2000" dirty="0">
                <a:solidFill>
                  <a:schemeClr val="bg1">
                    <a:lumMod val="95000"/>
                    <a:lumOff val="5000"/>
                  </a:schemeClr>
                </a:solidFill>
                <a:latin typeface="Times New Roman"/>
                <a:ea typeface="+mn-lt"/>
                <a:cs typeface="+mn-lt"/>
              </a:rPr>
              <a:t> 28, 1914, of the </a:t>
            </a:r>
            <a:r>
              <a:rPr lang="pl-PL" sz="2000" dirty="0" err="1">
                <a:solidFill>
                  <a:schemeClr val="bg1">
                    <a:lumMod val="95000"/>
                    <a:lumOff val="5000"/>
                  </a:schemeClr>
                </a:solidFill>
                <a:latin typeface="Times New Roman"/>
                <a:ea typeface="+mn-lt"/>
                <a:cs typeface="+mn-lt"/>
              </a:rPr>
              <a:t>heir</a:t>
            </a:r>
            <a:r>
              <a:rPr lang="pl-PL" sz="2000" dirty="0">
                <a:solidFill>
                  <a:schemeClr val="bg1">
                    <a:lumMod val="95000"/>
                    <a:lumOff val="5000"/>
                  </a:schemeClr>
                </a:solidFill>
                <a:latin typeface="Times New Roman"/>
                <a:ea typeface="+mn-lt"/>
                <a:cs typeface="+mn-lt"/>
              </a:rPr>
              <a:t> to the </a:t>
            </a:r>
            <a:r>
              <a:rPr lang="pl-PL" sz="2000" dirty="0" err="1">
                <a:solidFill>
                  <a:schemeClr val="bg1">
                    <a:lumMod val="95000"/>
                    <a:lumOff val="5000"/>
                  </a:schemeClr>
                </a:solidFill>
                <a:latin typeface="Times New Roman"/>
                <a:ea typeface="+mn-lt"/>
                <a:cs typeface="+mn-lt"/>
              </a:rPr>
              <a:t>Austro-Hungarian</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throne</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Archduke</a:t>
            </a:r>
            <a:r>
              <a:rPr lang="pl-PL" sz="2000" dirty="0">
                <a:solidFill>
                  <a:schemeClr val="bg1">
                    <a:lumMod val="95000"/>
                    <a:lumOff val="5000"/>
                  </a:schemeClr>
                </a:solidFill>
                <a:latin typeface="Times New Roman"/>
                <a:ea typeface="+mn-lt"/>
                <a:cs typeface="+mn-lt"/>
              </a:rPr>
              <a:t> Franz Ferdinand. The </a:t>
            </a:r>
            <a:r>
              <a:rPr lang="pl-PL" sz="2000" dirty="0" err="1">
                <a:solidFill>
                  <a:schemeClr val="bg1">
                    <a:lumMod val="95000"/>
                    <a:lumOff val="5000"/>
                  </a:schemeClr>
                </a:solidFill>
                <a:latin typeface="Times New Roman"/>
                <a:ea typeface="+mn-lt"/>
                <a:cs typeface="+mn-lt"/>
              </a:rPr>
              <a:t>killer</a:t>
            </a:r>
            <a:r>
              <a:rPr lang="pl-PL" sz="2000" dirty="0">
                <a:solidFill>
                  <a:schemeClr val="bg1">
                    <a:lumMod val="95000"/>
                    <a:lumOff val="5000"/>
                  </a:schemeClr>
                </a:solidFill>
                <a:latin typeface="Times New Roman"/>
                <a:ea typeface="+mn-lt"/>
                <a:cs typeface="+mn-lt"/>
              </a:rPr>
              <a:t> was </a:t>
            </a:r>
            <a:r>
              <a:rPr lang="pl-PL" sz="2000" dirty="0" err="1">
                <a:solidFill>
                  <a:schemeClr val="bg1">
                    <a:lumMod val="95000"/>
                    <a:lumOff val="5000"/>
                  </a:schemeClr>
                </a:solidFill>
                <a:latin typeface="Times New Roman"/>
                <a:ea typeface="+mn-lt"/>
                <a:cs typeface="+mn-lt"/>
              </a:rPr>
              <a:t>Gawriło</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Princip</a:t>
            </a:r>
            <a:r>
              <a:rPr lang="pl-PL" sz="2000" dirty="0">
                <a:solidFill>
                  <a:schemeClr val="bg1">
                    <a:lumMod val="95000"/>
                    <a:lumOff val="5000"/>
                  </a:schemeClr>
                </a:solidFill>
                <a:latin typeface="Times New Roman"/>
                <a:ea typeface="+mn-lt"/>
                <a:cs typeface="+mn-lt"/>
              </a:rPr>
              <a:t>, a </a:t>
            </a:r>
            <a:r>
              <a:rPr lang="pl-PL" sz="2000" dirty="0" err="1">
                <a:solidFill>
                  <a:schemeClr val="bg1">
                    <a:lumMod val="95000"/>
                    <a:lumOff val="5000"/>
                  </a:schemeClr>
                </a:solidFill>
                <a:latin typeface="Times New Roman"/>
                <a:ea typeface="+mn-lt"/>
                <a:cs typeface="+mn-lt"/>
              </a:rPr>
              <a:t>young</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Serbian</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nationalist</a:t>
            </a:r>
            <a:r>
              <a:rPr lang="pl-PL" sz="2000" dirty="0">
                <a:solidFill>
                  <a:schemeClr val="bg1">
                    <a:lumMod val="95000"/>
                    <a:lumOff val="5000"/>
                  </a:schemeClr>
                </a:solidFill>
                <a:latin typeface="Times New Roman"/>
                <a:ea typeface="+mn-lt"/>
                <a:cs typeface="+mn-lt"/>
              </a:rPr>
              <a:t>, </a:t>
            </a:r>
            <a:r>
              <a:rPr lang="pl-PL" sz="2000" dirty="0" err="1">
                <a:solidFill>
                  <a:schemeClr val="bg1">
                    <a:lumMod val="95000"/>
                    <a:lumOff val="5000"/>
                  </a:schemeClr>
                </a:solidFill>
                <a:latin typeface="Times New Roman"/>
                <a:ea typeface="+mn-lt"/>
                <a:cs typeface="+mn-lt"/>
              </a:rPr>
              <a:t>member</a:t>
            </a:r>
            <a:r>
              <a:rPr lang="pl-PL" sz="2000" dirty="0">
                <a:solidFill>
                  <a:schemeClr val="bg1">
                    <a:lumMod val="95000"/>
                    <a:lumOff val="5000"/>
                  </a:schemeClr>
                </a:solidFill>
                <a:latin typeface="Times New Roman"/>
                <a:ea typeface="+mn-lt"/>
                <a:cs typeface="+mn-lt"/>
              </a:rPr>
              <a:t> of the "Black Hand" </a:t>
            </a:r>
            <a:r>
              <a:rPr lang="pl-PL" sz="2000" dirty="0" err="1">
                <a:solidFill>
                  <a:schemeClr val="bg1">
                    <a:lumMod val="95000"/>
                    <a:lumOff val="5000"/>
                  </a:schemeClr>
                </a:solidFill>
                <a:latin typeface="Times New Roman"/>
                <a:ea typeface="+mn-lt"/>
                <a:cs typeface="+mn-lt"/>
              </a:rPr>
              <a:t>organization</a:t>
            </a:r>
            <a:endParaRPr lang="pl-PL" dirty="0" err="1">
              <a:solidFill>
                <a:schemeClr val="bg1">
                  <a:lumMod val="95000"/>
                  <a:lumOff val="5000"/>
                </a:schemeClr>
              </a:solidFill>
              <a:latin typeface="Times New Roman"/>
            </a:endParaRPr>
          </a:p>
        </p:txBody>
      </p:sp>
      <p:sp>
        <p:nvSpPr>
          <p:cNvPr id="4" name="Symbol zastępczy zawartości 3"/>
          <p:cNvSpPr>
            <a:spLocks noGrp="1"/>
          </p:cNvSpPr>
          <p:nvPr>
            <p:ph sz="half" idx="2"/>
          </p:nvPr>
        </p:nvSpPr>
        <p:spPr/>
        <p:txBody>
          <a:bodyPr vert="horz" lIns="91440" tIns="45720" rIns="91440" bIns="45720" anchor="t">
            <a:noAutofit/>
          </a:bodyPr>
          <a:lstStyle/>
          <a:p>
            <a:r>
              <a:rPr lang="en-US" dirty="0"/>
              <a:t/>
            </a:r>
            <a:br>
              <a:rPr lang="en-US" dirty="0"/>
            </a:br>
            <a:r>
              <a:rPr lang="pl-PL" sz="2000" dirty="0">
                <a:solidFill>
                  <a:schemeClr val="bg1">
                    <a:lumMod val="95000"/>
                    <a:lumOff val="5000"/>
                  </a:schemeClr>
                </a:solidFill>
                <a:latin typeface="Times New Roman"/>
                <a:ea typeface="+mn-lt"/>
                <a:cs typeface="+mn-lt"/>
              </a:rPr>
              <a:t>33 </a:t>
            </a:r>
            <a:r>
              <a:rPr lang="pl-PL" sz="2000" err="1">
                <a:solidFill>
                  <a:schemeClr val="bg1">
                    <a:lumMod val="95000"/>
                    <a:lumOff val="5000"/>
                  </a:schemeClr>
                </a:solidFill>
                <a:latin typeface="Times New Roman"/>
                <a:ea typeface="+mn-lt"/>
                <a:cs typeface="+mn-lt"/>
              </a:rPr>
              <a:t>countries</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took</a:t>
            </a:r>
            <a:r>
              <a:rPr lang="pl-PL" sz="2000" dirty="0">
                <a:solidFill>
                  <a:schemeClr val="bg1">
                    <a:lumMod val="95000"/>
                    <a:lumOff val="5000"/>
                  </a:schemeClr>
                </a:solidFill>
                <a:latin typeface="Times New Roman"/>
                <a:ea typeface="+mn-lt"/>
                <a:cs typeface="+mn-lt"/>
              </a:rPr>
              <a:t> part in the war. </a:t>
            </a:r>
            <a:r>
              <a:rPr lang="pl-PL" sz="2000" err="1">
                <a:solidFill>
                  <a:schemeClr val="bg1">
                    <a:lumMod val="95000"/>
                    <a:lumOff val="5000"/>
                  </a:schemeClr>
                </a:solidFill>
                <a:latin typeface="Times New Roman"/>
                <a:ea typeface="+mn-lt"/>
                <a:cs typeface="+mn-lt"/>
              </a:rPr>
              <a:t>About</a:t>
            </a:r>
            <a:r>
              <a:rPr lang="pl-PL" sz="2000" dirty="0">
                <a:solidFill>
                  <a:schemeClr val="bg1">
                    <a:lumMod val="95000"/>
                    <a:lumOff val="5000"/>
                  </a:schemeClr>
                </a:solidFill>
                <a:latin typeface="Times New Roman"/>
                <a:ea typeface="+mn-lt"/>
                <a:cs typeface="+mn-lt"/>
              </a:rPr>
              <a:t> 10 </a:t>
            </a:r>
            <a:r>
              <a:rPr lang="pl-PL" sz="2000" err="1">
                <a:solidFill>
                  <a:schemeClr val="bg1">
                    <a:lumMod val="95000"/>
                    <a:lumOff val="5000"/>
                  </a:schemeClr>
                </a:solidFill>
                <a:latin typeface="Times New Roman"/>
                <a:ea typeface="+mn-lt"/>
                <a:cs typeface="+mn-lt"/>
              </a:rPr>
              <a:t>million</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soldiers</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died</a:t>
            </a:r>
            <a:r>
              <a:rPr lang="pl-PL" sz="2000" dirty="0">
                <a:solidFill>
                  <a:schemeClr val="bg1">
                    <a:lumMod val="95000"/>
                    <a:lumOff val="5000"/>
                  </a:schemeClr>
                </a:solidFill>
                <a:latin typeface="Times New Roman"/>
                <a:ea typeface="+mn-lt"/>
                <a:cs typeface="+mn-lt"/>
              </a:rPr>
              <a:t>, and </a:t>
            </a:r>
            <a:r>
              <a:rPr lang="pl-PL" sz="2000" err="1">
                <a:solidFill>
                  <a:schemeClr val="bg1">
                    <a:lumMod val="95000"/>
                    <a:lumOff val="5000"/>
                  </a:schemeClr>
                </a:solidFill>
                <a:latin typeface="Times New Roman"/>
                <a:ea typeface="+mn-lt"/>
                <a:cs typeface="+mn-lt"/>
              </a:rPr>
              <a:t>another</a:t>
            </a:r>
            <a:r>
              <a:rPr lang="pl-PL" sz="2000" dirty="0">
                <a:solidFill>
                  <a:schemeClr val="bg1">
                    <a:lumMod val="95000"/>
                    <a:lumOff val="5000"/>
                  </a:schemeClr>
                </a:solidFill>
                <a:latin typeface="Times New Roman"/>
                <a:ea typeface="+mn-lt"/>
                <a:cs typeface="+mn-lt"/>
              </a:rPr>
              <a:t> as </a:t>
            </a:r>
            <a:r>
              <a:rPr lang="pl-PL" sz="2000" err="1">
                <a:solidFill>
                  <a:schemeClr val="bg1">
                    <a:lumMod val="95000"/>
                    <a:lumOff val="5000"/>
                  </a:schemeClr>
                </a:solidFill>
                <a:latin typeface="Times New Roman"/>
                <a:ea typeface="+mn-lt"/>
                <a:cs typeface="+mn-lt"/>
              </a:rPr>
              <a:t>many</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were</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injured</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There</a:t>
            </a:r>
            <a:r>
              <a:rPr lang="pl-PL" sz="2000" dirty="0">
                <a:solidFill>
                  <a:schemeClr val="bg1">
                    <a:lumMod val="95000"/>
                    <a:lumOff val="5000"/>
                  </a:schemeClr>
                </a:solidFill>
                <a:latin typeface="Times New Roman"/>
                <a:ea typeface="+mn-lt"/>
                <a:cs typeface="+mn-lt"/>
              </a:rPr>
              <a:t> was </a:t>
            </a:r>
            <a:r>
              <a:rPr lang="pl-PL" sz="2000" err="1">
                <a:solidFill>
                  <a:schemeClr val="bg1">
                    <a:lumMod val="95000"/>
                    <a:lumOff val="5000"/>
                  </a:schemeClr>
                </a:solidFill>
                <a:latin typeface="Times New Roman"/>
                <a:ea typeface="+mn-lt"/>
                <a:cs typeface="+mn-lt"/>
              </a:rPr>
              <a:t>an</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economic</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crisis</a:t>
            </a:r>
            <a:r>
              <a:rPr lang="pl-PL" sz="2000" dirty="0">
                <a:solidFill>
                  <a:schemeClr val="bg1">
                    <a:lumMod val="95000"/>
                    <a:lumOff val="5000"/>
                  </a:schemeClr>
                </a:solidFill>
                <a:latin typeface="Times New Roman"/>
                <a:ea typeface="+mn-lt"/>
                <a:cs typeface="+mn-lt"/>
              </a:rPr>
              <a:t> in </a:t>
            </a:r>
            <a:r>
              <a:rPr lang="pl-PL" sz="2000" err="1">
                <a:solidFill>
                  <a:schemeClr val="bg1">
                    <a:lumMod val="95000"/>
                    <a:lumOff val="5000"/>
                  </a:schemeClr>
                </a:solidFill>
                <a:latin typeface="Times New Roman"/>
                <a:ea typeface="+mn-lt"/>
                <a:cs typeface="+mn-lt"/>
              </a:rPr>
              <a:t>almost</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all</a:t>
            </a:r>
            <a:r>
              <a:rPr lang="pl-PL" sz="2000" dirty="0">
                <a:solidFill>
                  <a:schemeClr val="bg1">
                    <a:lumMod val="95000"/>
                    <a:lumOff val="5000"/>
                  </a:schemeClr>
                </a:solidFill>
                <a:latin typeface="Times New Roman"/>
                <a:ea typeface="+mn-lt"/>
                <a:cs typeface="+mn-lt"/>
              </a:rPr>
              <a:t> the </a:t>
            </a:r>
            <a:r>
              <a:rPr lang="pl-PL" sz="2000" err="1">
                <a:solidFill>
                  <a:schemeClr val="bg1">
                    <a:lumMod val="95000"/>
                    <a:lumOff val="5000"/>
                  </a:schemeClr>
                </a:solidFill>
                <a:latin typeface="Times New Roman"/>
                <a:ea typeface="+mn-lt"/>
                <a:cs typeface="+mn-lt"/>
              </a:rPr>
              <a:t>European</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countries</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that</a:t>
            </a:r>
            <a:r>
              <a:rPr lang="pl-PL" sz="2000" dirty="0">
                <a:solidFill>
                  <a:schemeClr val="bg1">
                    <a:lumMod val="95000"/>
                    <a:lumOff val="5000"/>
                  </a:schemeClr>
                </a:solidFill>
                <a:latin typeface="Times New Roman"/>
                <a:ea typeface="+mn-lt"/>
                <a:cs typeface="+mn-lt"/>
              </a:rPr>
              <a:t> </a:t>
            </a:r>
            <a:r>
              <a:rPr lang="pl-PL" sz="2000" err="1">
                <a:solidFill>
                  <a:schemeClr val="bg1">
                    <a:lumMod val="95000"/>
                    <a:lumOff val="5000"/>
                  </a:schemeClr>
                </a:solidFill>
                <a:latin typeface="Times New Roman"/>
                <a:ea typeface="+mn-lt"/>
                <a:cs typeface="+mn-lt"/>
              </a:rPr>
              <a:t>took</a:t>
            </a:r>
            <a:r>
              <a:rPr lang="pl-PL" sz="2000" dirty="0">
                <a:solidFill>
                  <a:schemeClr val="bg1">
                    <a:lumMod val="95000"/>
                    <a:lumOff val="5000"/>
                  </a:schemeClr>
                </a:solidFill>
                <a:latin typeface="Times New Roman"/>
                <a:ea typeface="+mn-lt"/>
                <a:cs typeface="+mn-lt"/>
              </a:rPr>
              <a:t> part in the war.</a:t>
            </a:r>
            <a:r>
              <a:rPr lang="pl-PL" sz="2000" dirty="0">
                <a:solidFill>
                  <a:schemeClr val="bg1">
                    <a:lumMod val="95000"/>
                    <a:lumOff val="5000"/>
                  </a:schemeClr>
                </a:solidFill>
                <a:latin typeface="Times New Roman"/>
                <a:cs typeface="Times New Roman"/>
              </a:rPr>
              <a:t> </a:t>
            </a:r>
            <a:endParaRPr lang="pl-PL" sz="2000">
              <a:solidFill>
                <a:schemeClr val="bg1">
                  <a:lumMod val="95000"/>
                  <a:lumOff val="5000"/>
                </a:schemeClr>
              </a:solidFill>
              <a:latin typeface="Times New Roman" pitchFamily="18" charset="0"/>
              <a:cs typeface="Times New Roman" pitchFamily="18" charset="0"/>
            </a:endParaRPr>
          </a:p>
        </p:txBody>
      </p:sp>
      <p:pic>
        <p:nvPicPr>
          <p:cNvPr id="14339" name="Picture 3" descr="C:\Users\greg\Desktop\16pulk.jpg"/>
          <p:cNvPicPr>
            <a:picLocks noChangeAspect="1" noChangeArrowheads="1"/>
          </p:cNvPicPr>
          <p:nvPr/>
        </p:nvPicPr>
        <p:blipFill>
          <a:blip r:embed="rId2" cstate="print"/>
          <a:srcRect/>
          <a:stretch>
            <a:fillRect/>
          </a:stretch>
        </p:blipFill>
        <p:spPr bwMode="auto">
          <a:xfrm>
            <a:off x="4211960" y="5085184"/>
            <a:ext cx="2569016" cy="1522947"/>
          </a:xfrm>
          <a:prstGeom prst="rect">
            <a:avLst/>
          </a:prstGeom>
          <a:noFill/>
        </p:spPr>
      </p:pic>
      <p:pic>
        <p:nvPicPr>
          <p:cNvPr id="14341" name="Picture 5" descr="C:\Users\greg\Desktop\FrankHurleyAustralian8inchHowitzerBattery.jpg"/>
          <p:cNvPicPr>
            <a:picLocks noChangeAspect="1" noChangeArrowheads="1"/>
          </p:cNvPicPr>
          <p:nvPr/>
        </p:nvPicPr>
        <p:blipFill>
          <a:blip r:embed="rId3" cstate="print"/>
          <a:srcRect/>
          <a:stretch>
            <a:fillRect/>
          </a:stretch>
        </p:blipFill>
        <p:spPr bwMode="auto">
          <a:xfrm>
            <a:off x="6732240" y="3717032"/>
            <a:ext cx="2097254" cy="1471698"/>
          </a:xfrm>
          <a:prstGeom prst="rect">
            <a:avLst/>
          </a:prstGeom>
          <a:noFill/>
        </p:spPr>
      </p:pic>
    </p:spTree>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543</Words>
  <Application>Microsoft Office PowerPoint</Application>
  <PresentationFormat>Pokaz na ekranie (4:3)</PresentationFormat>
  <Paragraphs>49</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Papier</vt:lpstr>
      <vt:lpstr>     HISTORICAL EVENTS AND CHARACTERS OF THE POLISH NATION</vt:lpstr>
      <vt:lpstr>I. Historical events having a significant impact on the fate of Poland and Poles.</vt:lpstr>
      <vt:lpstr>Polish baptism (966 year)</vt:lpstr>
      <vt:lpstr>Battle of  Grunwald (1410 year.)</vt:lpstr>
      <vt:lpstr>I partition of Poland</vt:lpstr>
      <vt:lpstr>II partition of Poland by Russia and Prussia</vt:lpstr>
      <vt:lpstr>III partition of Poland by Russia, Austria and Prussia</vt:lpstr>
      <vt:lpstr> Establishment of the Polish Legions in Italy</vt:lpstr>
      <vt:lpstr>I World War (1914-1918)</vt:lpstr>
      <vt:lpstr>Poland's regaining of independence
</vt:lpstr>
      <vt:lpstr>The Second World War </vt:lpstr>
      <vt:lpstr>Round Council Table
</vt:lpstr>
      <vt:lpstr>Poland joining The European Union
</vt:lpstr>
      <vt:lpstr>II. Well-deserved Poles
</vt:lpstr>
      <vt:lpstr>Bolesław Chrobry (967 in Poznan – 17.06.1025 in Krakow)
</vt:lpstr>
      <vt:lpstr>Józef Wybicki (29.09.1747 in Będomine – 10.03.1822 in Manieczka)
</vt:lpstr>
      <vt:lpstr>Józef Piłsudski (5.12.1867 in Zułowo near Vilnius – 12.05.1935 in Warsaw)
</vt:lpstr>
      <vt:lpstr>John Paul II( 18.05.1920 in Wadowice – 2.04.2005 at the Vatican)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greg</dc:creator>
  <cp:lastModifiedBy>Użytkownik systemu Windows</cp:lastModifiedBy>
  <cp:revision>366</cp:revision>
  <dcterms:created xsi:type="dcterms:W3CDTF">2020-11-07T12:20:24Z</dcterms:created>
  <dcterms:modified xsi:type="dcterms:W3CDTF">2020-11-26T18:03:54Z</dcterms:modified>
</cp:coreProperties>
</file>