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1" r:id="rId6"/>
    <p:sldId id="262"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94B951-77C8-47E8-A05D-E112503A3912}" v="676" dt="2020-11-22T16:16:31.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ocs Norbi" userId="616b568132bed428" providerId="Windows Live" clId="Web-{F894B951-77C8-47E8-A05D-E112503A3912}"/>
    <pc:docChg chg="addSld delSld modSld addMainMaster delMainMaster">
      <pc:chgData name="Szocs Norbi" userId="616b568132bed428" providerId="Windows Live" clId="Web-{F894B951-77C8-47E8-A05D-E112503A3912}" dt="2020-11-22T16:16:34.775" v="673"/>
      <pc:docMkLst>
        <pc:docMk/>
      </pc:docMkLst>
      <pc:sldChg chg="addSp delSp modSp mod setBg modClrScheme chgLayout">
        <pc:chgData name="Szocs Norbi" userId="616b568132bed428" providerId="Windows Live" clId="Web-{F894B951-77C8-47E8-A05D-E112503A3912}" dt="2020-11-22T16:00:56.497" v="90" actId="20577"/>
        <pc:sldMkLst>
          <pc:docMk/>
          <pc:sldMk cId="109857222" sldId="256"/>
        </pc:sldMkLst>
        <pc:spChg chg="mod ord">
          <ac:chgData name="Szocs Norbi" userId="616b568132bed428" providerId="Windows Live" clId="Web-{F894B951-77C8-47E8-A05D-E112503A3912}" dt="2020-11-22T16:00:56.497" v="90" actId="20577"/>
          <ac:spMkLst>
            <pc:docMk/>
            <pc:sldMk cId="109857222" sldId="256"/>
            <ac:spMk id="2" creationId="{00000000-0000-0000-0000-000000000000}"/>
          </ac:spMkLst>
        </pc:spChg>
        <pc:spChg chg="mod">
          <ac:chgData name="Szocs Norbi" userId="616b568132bed428" providerId="Windows Live" clId="Web-{F894B951-77C8-47E8-A05D-E112503A3912}" dt="2020-11-22T16:00:44.418" v="85"/>
          <ac:spMkLst>
            <pc:docMk/>
            <pc:sldMk cId="109857222" sldId="256"/>
            <ac:spMk id="3" creationId="{00000000-0000-0000-0000-000000000000}"/>
          </ac:spMkLst>
        </pc:spChg>
        <pc:spChg chg="add del">
          <ac:chgData name="Szocs Norbi" userId="616b568132bed428" providerId="Windows Live" clId="Web-{F894B951-77C8-47E8-A05D-E112503A3912}" dt="2020-11-22T16:00:44.418" v="85"/>
          <ac:spMkLst>
            <pc:docMk/>
            <pc:sldMk cId="109857222" sldId="256"/>
            <ac:spMk id="5" creationId="{BC88933B-CFB2-4662-9CA9-2C1E08385BA5}"/>
          </ac:spMkLst>
        </pc:spChg>
        <pc:spChg chg="add del">
          <ac:chgData name="Szocs Norbi" userId="616b568132bed428" providerId="Windows Live" clId="Web-{F894B951-77C8-47E8-A05D-E112503A3912}" dt="2020-11-22T16:00:44.418" v="85"/>
          <ac:spMkLst>
            <pc:docMk/>
            <pc:sldMk cId="109857222" sldId="256"/>
            <ac:spMk id="6" creationId="{F909EEE1-52DB-4A86-AFCE-CCE9041848D1}"/>
          </ac:spMkLst>
        </pc:spChg>
        <pc:spChg chg="add del">
          <ac:chgData name="Szocs Norbi" userId="616b568132bed428" providerId="Windows Live" clId="Web-{F894B951-77C8-47E8-A05D-E112503A3912}" dt="2020-11-22T15:58:18.775" v="41"/>
          <ac:spMkLst>
            <pc:docMk/>
            <pc:sldMk cId="109857222" sldId="256"/>
            <ac:spMk id="9" creationId="{7A18C9FB-EC4C-4DAE-8F7D-C6E5AF607958}"/>
          </ac:spMkLst>
        </pc:spChg>
        <pc:spChg chg="add del">
          <ac:chgData name="Szocs Norbi" userId="616b568132bed428" providerId="Windows Live" clId="Web-{F894B951-77C8-47E8-A05D-E112503A3912}" dt="2020-11-22T15:58:18.775" v="41"/>
          <ac:spMkLst>
            <pc:docMk/>
            <pc:sldMk cId="109857222" sldId="256"/>
            <ac:spMk id="11" creationId="{3B2B1500-BB55-471C-8A9E-67288297ECE1}"/>
          </ac:spMkLst>
        </pc:spChg>
        <pc:spChg chg="add del">
          <ac:chgData name="Szocs Norbi" userId="616b568132bed428" providerId="Windows Live" clId="Web-{F894B951-77C8-47E8-A05D-E112503A3912}" dt="2020-11-22T15:58:18.775" v="41"/>
          <ac:spMkLst>
            <pc:docMk/>
            <pc:sldMk cId="109857222" sldId="256"/>
            <ac:spMk id="13" creationId="{3045E22C-A99D-41BB-AF14-EF1B1E745A70}"/>
          </ac:spMkLst>
        </pc:spChg>
        <pc:spChg chg="add">
          <ac:chgData name="Szocs Norbi" userId="616b568132bed428" providerId="Windows Live" clId="Web-{F894B951-77C8-47E8-A05D-E112503A3912}" dt="2020-11-22T16:00:44.418" v="85"/>
          <ac:spMkLst>
            <pc:docMk/>
            <pc:sldMk cId="109857222" sldId="256"/>
            <ac:spMk id="17" creationId="{B54B6BC3-2B8F-4DD8-B857-0F8930EC46EC}"/>
          </ac:spMkLst>
        </pc:spChg>
        <pc:spChg chg="add">
          <ac:chgData name="Szocs Norbi" userId="616b568132bed428" providerId="Windows Live" clId="Web-{F894B951-77C8-47E8-A05D-E112503A3912}" dt="2020-11-22T16:00:44.418" v="85"/>
          <ac:spMkLst>
            <pc:docMk/>
            <pc:sldMk cId="109857222" sldId="256"/>
            <ac:spMk id="18" creationId="{0E61572A-1D1B-4050-AAAD-AE4B2AB1F870}"/>
          </ac:spMkLst>
        </pc:spChg>
        <pc:spChg chg="add del">
          <ac:chgData name="Szocs Norbi" userId="616b568132bed428" providerId="Windows Live" clId="Web-{F894B951-77C8-47E8-A05D-E112503A3912}" dt="2020-11-22T16:00:44.403" v="84"/>
          <ac:spMkLst>
            <pc:docMk/>
            <pc:sldMk cId="109857222" sldId="256"/>
            <ac:spMk id="20" creationId="{5E4165CA-2930-4841-AFB7-DD41E95F2DE1}"/>
          </ac:spMkLst>
        </pc:spChg>
        <pc:spChg chg="add del">
          <ac:chgData name="Szocs Norbi" userId="616b568132bed428" providerId="Windows Live" clId="Web-{F894B951-77C8-47E8-A05D-E112503A3912}" dt="2020-11-22T16:00:44.403" v="84"/>
          <ac:spMkLst>
            <pc:docMk/>
            <pc:sldMk cId="109857222" sldId="256"/>
            <ac:spMk id="22" creationId="{D3A19439-95A7-4D53-B166-072A2A397205}"/>
          </ac:spMkLst>
        </pc:spChg>
        <pc:picChg chg="add del">
          <ac:chgData name="Szocs Norbi" userId="616b568132bed428" providerId="Windows Live" clId="Web-{F894B951-77C8-47E8-A05D-E112503A3912}" dt="2020-11-22T15:58:18.775" v="41"/>
          <ac:picMkLst>
            <pc:docMk/>
            <pc:sldMk cId="109857222" sldId="256"/>
            <ac:picMk id="4" creationId="{477C3FCC-7956-474A-8566-30CA67B8F913}"/>
          </ac:picMkLst>
        </pc:picChg>
        <pc:picChg chg="add mod ord">
          <ac:chgData name="Szocs Norbi" userId="616b568132bed428" providerId="Windows Live" clId="Web-{F894B951-77C8-47E8-A05D-E112503A3912}" dt="2020-11-22T16:00:44.418" v="85"/>
          <ac:picMkLst>
            <pc:docMk/>
            <pc:sldMk cId="109857222" sldId="256"/>
            <ac:picMk id="7" creationId="{19F0569C-ADF1-43B2-A414-D388A27B10D3}"/>
          </ac:picMkLst>
        </pc:picChg>
        <pc:cxnChg chg="add del">
          <ac:chgData name="Szocs Norbi" userId="616b568132bed428" providerId="Windows Live" clId="Web-{F894B951-77C8-47E8-A05D-E112503A3912}" dt="2020-11-22T16:00:44.418" v="85"/>
          <ac:cxnSpMkLst>
            <pc:docMk/>
            <pc:sldMk cId="109857222" sldId="256"/>
            <ac:cxnSpMk id="8" creationId="{326FE4BA-3BD1-4AB3-A3EB-39FF16D96403}"/>
          </ac:cxnSpMkLst>
        </pc:cxnChg>
        <pc:cxnChg chg="add del mod">
          <ac:chgData name="Szocs Norbi" userId="616b568132bed428" providerId="Windows Live" clId="Web-{F894B951-77C8-47E8-A05D-E112503A3912}" dt="2020-11-22T16:00:44.418" v="85"/>
          <ac:cxnSpMkLst>
            <pc:docMk/>
            <pc:sldMk cId="109857222" sldId="256"/>
            <ac:cxnSpMk id="15" creationId="{CBD85EF3-E980-4EF9-BF91-C0540D302A95}"/>
          </ac:cxnSpMkLst>
        </pc:cxnChg>
        <pc:cxnChg chg="add">
          <ac:chgData name="Szocs Norbi" userId="616b568132bed428" providerId="Windows Live" clId="Web-{F894B951-77C8-47E8-A05D-E112503A3912}" dt="2020-11-22T16:00:44.418" v="85"/>
          <ac:cxnSpMkLst>
            <pc:docMk/>
            <pc:sldMk cId="109857222" sldId="256"/>
            <ac:cxnSpMk id="24" creationId="{D8CC6741-2D53-4EFF-85C0-42C95E273C26}"/>
          </ac:cxnSpMkLst>
        </pc:cxnChg>
        <pc:cxnChg chg="add">
          <ac:chgData name="Szocs Norbi" userId="616b568132bed428" providerId="Windows Live" clId="Web-{F894B951-77C8-47E8-A05D-E112503A3912}" dt="2020-11-22T16:00:44.418" v="85"/>
          <ac:cxnSpMkLst>
            <pc:docMk/>
            <pc:sldMk cId="109857222" sldId="256"/>
            <ac:cxnSpMk id="26" creationId="{800C4E58-6752-4DBB-B0C2-2D3206A079B3}"/>
          </ac:cxnSpMkLst>
        </pc:cxnChg>
      </pc:sldChg>
      <pc:sldChg chg="addSp delSp modSp new mod setBg">
        <pc:chgData name="Szocs Norbi" userId="616b568132bed428" providerId="Windows Live" clId="Web-{F894B951-77C8-47E8-A05D-E112503A3912}" dt="2020-11-22T16:03:24.162" v="185" actId="20577"/>
        <pc:sldMkLst>
          <pc:docMk/>
          <pc:sldMk cId="2628708093" sldId="257"/>
        </pc:sldMkLst>
        <pc:spChg chg="mod">
          <ac:chgData name="Szocs Norbi" userId="616b568132bed428" providerId="Windows Live" clId="Web-{F894B951-77C8-47E8-A05D-E112503A3912}" dt="2020-11-22T16:02:52.708" v="155"/>
          <ac:spMkLst>
            <pc:docMk/>
            <pc:sldMk cId="2628708093" sldId="257"/>
            <ac:spMk id="2" creationId="{66FD5078-B4E1-4A4F-BDCB-A3742074977D}"/>
          </ac:spMkLst>
        </pc:spChg>
        <pc:spChg chg="del">
          <ac:chgData name="Szocs Norbi" userId="616b568132bed428" providerId="Windows Live" clId="Web-{F894B951-77C8-47E8-A05D-E112503A3912}" dt="2020-11-22T16:01:21.153" v="93"/>
          <ac:spMkLst>
            <pc:docMk/>
            <pc:sldMk cId="2628708093" sldId="257"/>
            <ac:spMk id="3" creationId="{077E6352-309E-41E0-8C92-4DC8A1D4C20D}"/>
          </ac:spMkLst>
        </pc:spChg>
        <pc:spChg chg="mod">
          <ac:chgData name="Szocs Norbi" userId="616b568132bed428" providerId="Windows Live" clId="Web-{F894B951-77C8-47E8-A05D-E112503A3912}" dt="2020-11-22T16:03:24.162" v="185" actId="20577"/>
          <ac:spMkLst>
            <pc:docMk/>
            <pc:sldMk cId="2628708093" sldId="257"/>
            <ac:spMk id="4" creationId="{E15AE70F-98B0-4316-9BD2-CEA5755E1477}"/>
          </ac:spMkLst>
        </pc:spChg>
        <pc:spChg chg="add">
          <ac:chgData name="Szocs Norbi" userId="616b568132bed428" providerId="Windows Live" clId="Web-{F894B951-77C8-47E8-A05D-E112503A3912}" dt="2020-11-22T16:02:52.708" v="155"/>
          <ac:spMkLst>
            <pc:docMk/>
            <pc:sldMk cId="2628708093" sldId="257"/>
            <ac:spMk id="24" creationId="{22171661-0838-4942-A149-8C1B789266A2}"/>
          </ac:spMkLst>
        </pc:spChg>
        <pc:picChg chg="add mod ord">
          <ac:chgData name="Szocs Norbi" userId="616b568132bed428" providerId="Windows Live" clId="Web-{F894B951-77C8-47E8-A05D-E112503A3912}" dt="2020-11-22T16:02:52.708" v="155"/>
          <ac:picMkLst>
            <pc:docMk/>
            <pc:sldMk cId="2628708093" sldId="257"/>
            <ac:picMk id="5" creationId="{38CA26AD-82E7-4041-8174-6A096B820580}"/>
          </ac:picMkLst>
        </pc:picChg>
        <pc:cxnChg chg="add">
          <ac:chgData name="Szocs Norbi" userId="616b568132bed428" providerId="Windows Live" clId="Web-{F894B951-77C8-47E8-A05D-E112503A3912}" dt="2020-11-22T16:02:52.708" v="155"/>
          <ac:cxnSpMkLst>
            <pc:docMk/>
            <pc:sldMk cId="2628708093" sldId="257"/>
            <ac:cxnSpMk id="10" creationId="{4436E0F2-A64B-471E-93C0-8DFE08CC57C8}"/>
          </ac:cxnSpMkLst>
        </pc:cxnChg>
        <pc:cxnChg chg="add">
          <ac:chgData name="Szocs Norbi" userId="616b568132bed428" providerId="Windows Live" clId="Web-{F894B951-77C8-47E8-A05D-E112503A3912}" dt="2020-11-22T16:02:52.708" v="155"/>
          <ac:cxnSpMkLst>
            <pc:docMk/>
            <pc:sldMk cId="2628708093" sldId="257"/>
            <ac:cxnSpMk id="12" creationId="{DC1E3AB1-2A8C-4607-9FAE-D8BDB280FE1A}"/>
          </ac:cxnSpMkLst>
        </pc:cxnChg>
        <pc:cxnChg chg="add">
          <ac:chgData name="Szocs Norbi" userId="616b568132bed428" providerId="Windows Live" clId="Web-{F894B951-77C8-47E8-A05D-E112503A3912}" dt="2020-11-22T16:02:52.708" v="155"/>
          <ac:cxnSpMkLst>
            <pc:docMk/>
            <pc:sldMk cId="2628708093" sldId="257"/>
            <ac:cxnSpMk id="14" creationId="{26D66059-832F-40B6-A35F-F56C8F38A1E7}"/>
          </ac:cxnSpMkLst>
        </pc:cxnChg>
        <pc:cxnChg chg="add">
          <ac:chgData name="Szocs Norbi" userId="616b568132bed428" providerId="Windows Live" clId="Web-{F894B951-77C8-47E8-A05D-E112503A3912}" dt="2020-11-22T16:02:52.708" v="155"/>
          <ac:cxnSpMkLst>
            <pc:docMk/>
            <pc:sldMk cId="2628708093" sldId="257"/>
            <ac:cxnSpMk id="16" creationId="{A515E2ED-7EA9-448D-83FA-54C3DF9723BD}"/>
          </ac:cxnSpMkLst>
        </pc:cxnChg>
        <pc:cxnChg chg="add">
          <ac:chgData name="Szocs Norbi" userId="616b568132bed428" providerId="Windows Live" clId="Web-{F894B951-77C8-47E8-A05D-E112503A3912}" dt="2020-11-22T16:02:52.708" v="155"/>
          <ac:cxnSpMkLst>
            <pc:docMk/>
            <pc:sldMk cId="2628708093" sldId="257"/>
            <ac:cxnSpMk id="18" creationId="{20595356-EABD-4767-AC9D-EA21FF115EC0}"/>
          </ac:cxnSpMkLst>
        </pc:cxnChg>
        <pc:cxnChg chg="add">
          <ac:chgData name="Szocs Norbi" userId="616b568132bed428" providerId="Windows Live" clId="Web-{F894B951-77C8-47E8-A05D-E112503A3912}" dt="2020-11-22T16:02:52.708" v="155"/>
          <ac:cxnSpMkLst>
            <pc:docMk/>
            <pc:sldMk cId="2628708093" sldId="257"/>
            <ac:cxnSpMk id="20" creationId="{28CD9F06-9628-469C-B788-A894E3E08281}"/>
          </ac:cxnSpMkLst>
        </pc:cxnChg>
        <pc:cxnChg chg="add">
          <ac:chgData name="Szocs Norbi" userId="616b568132bed428" providerId="Windows Live" clId="Web-{F894B951-77C8-47E8-A05D-E112503A3912}" dt="2020-11-22T16:02:52.708" v="155"/>
          <ac:cxnSpMkLst>
            <pc:docMk/>
            <pc:sldMk cId="2628708093" sldId="257"/>
            <ac:cxnSpMk id="22" creationId="{8550A431-0B61-421B-B4B7-24C0CFF0F938}"/>
          </ac:cxnSpMkLst>
        </pc:cxnChg>
        <pc:cxnChg chg="add">
          <ac:chgData name="Szocs Norbi" userId="616b568132bed428" providerId="Windows Live" clId="Web-{F894B951-77C8-47E8-A05D-E112503A3912}" dt="2020-11-22T16:02:52.708" v="155"/>
          <ac:cxnSpMkLst>
            <pc:docMk/>
            <pc:sldMk cId="2628708093" sldId="257"/>
            <ac:cxnSpMk id="26" creationId="{BB04A404-AF1E-4EC9-AF7D-46C68BFCEBB6}"/>
          </ac:cxnSpMkLst>
        </pc:cxnChg>
        <pc:cxnChg chg="add">
          <ac:chgData name="Szocs Norbi" userId="616b568132bed428" providerId="Windows Live" clId="Web-{F894B951-77C8-47E8-A05D-E112503A3912}" dt="2020-11-22T16:02:52.708" v="155"/>
          <ac:cxnSpMkLst>
            <pc:docMk/>
            <pc:sldMk cId="2628708093" sldId="257"/>
            <ac:cxnSpMk id="28" creationId="{B1874503-FE8B-408C-ABAF-2B72BAC29666}"/>
          </ac:cxnSpMkLst>
        </pc:cxnChg>
      </pc:sldChg>
      <pc:sldChg chg="addSp delSp modSp new mod setBg">
        <pc:chgData name="Szocs Norbi" userId="616b568132bed428" providerId="Windows Live" clId="Web-{F894B951-77C8-47E8-A05D-E112503A3912}" dt="2020-11-22T16:05:42.524" v="245" actId="20577"/>
        <pc:sldMkLst>
          <pc:docMk/>
          <pc:sldMk cId="228010095" sldId="258"/>
        </pc:sldMkLst>
        <pc:spChg chg="mod">
          <ac:chgData name="Szocs Norbi" userId="616b568132bed428" providerId="Windows Live" clId="Web-{F894B951-77C8-47E8-A05D-E112503A3912}" dt="2020-11-22T16:05:42.524" v="245" actId="20577"/>
          <ac:spMkLst>
            <pc:docMk/>
            <pc:sldMk cId="228010095" sldId="258"/>
            <ac:spMk id="2" creationId="{80A1A3C0-F28D-4E86-9CEE-0D9E74BAB4E1}"/>
          </ac:spMkLst>
        </pc:spChg>
        <pc:spChg chg="mod">
          <ac:chgData name="Szocs Norbi" userId="616b568132bed428" providerId="Windows Live" clId="Web-{F894B951-77C8-47E8-A05D-E112503A3912}" dt="2020-11-22T16:05:33.899" v="244"/>
          <ac:spMkLst>
            <pc:docMk/>
            <pc:sldMk cId="228010095" sldId="258"/>
            <ac:spMk id="3" creationId="{C4945DB7-06A5-48ED-A8C4-C44657BD3602}"/>
          </ac:spMkLst>
        </pc:spChg>
        <pc:spChg chg="del mod">
          <ac:chgData name="Szocs Norbi" userId="616b568132bed428" providerId="Windows Live" clId="Web-{F894B951-77C8-47E8-A05D-E112503A3912}" dt="2020-11-22T16:05:29.805" v="243"/>
          <ac:spMkLst>
            <pc:docMk/>
            <pc:sldMk cId="228010095" sldId="258"/>
            <ac:spMk id="4" creationId="{7C016F3E-BAC8-4CBC-A1B2-CEFADA72C957}"/>
          </ac:spMkLst>
        </pc:spChg>
        <pc:spChg chg="add">
          <ac:chgData name="Szocs Norbi" userId="616b568132bed428" providerId="Windows Live" clId="Web-{F894B951-77C8-47E8-A05D-E112503A3912}" dt="2020-11-22T16:05:33.899" v="244"/>
          <ac:spMkLst>
            <pc:docMk/>
            <pc:sldMk cId="228010095" sldId="258"/>
            <ac:spMk id="24" creationId="{8B2BAECB-35E2-4DD9-8B8C-22D215DD0C10}"/>
          </ac:spMkLst>
        </pc:spChg>
        <pc:picChg chg="add mod ord">
          <ac:chgData name="Szocs Norbi" userId="616b568132bed428" providerId="Windows Live" clId="Web-{F894B951-77C8-47E8-A05D-E112503A3912}" dt="2020-11-22T16:05:33.899" v="244"/>
          <ac:picMkLst>
            <pc:docMk/>
            <pc:sldMk cId="228010095" sldId="258"/>
            <ac:picMk id="5" creationId="{8A34CEB9-2518-4D5C-8E9C-F57CED409FA4}"/>
          </ac:picMkLst>
        </pc:picChg>
        <pc:cxnChg chg="add">
          <ac:chgData name="Szocs Norbi" userId="616b568132bed428" providerId="Windows Live" clId="Web-{F894B951-77C8-47E8-A05D-E112503A3912}" dt="2020-11-22T16:05:33.899" v="244"/>
          <ac:cxnSpMkLst>
            <pc:docMk/>
            <pc:sldMk cId="228010095" sldId="258"/>
            <ac:cxnSpMk id="10" creationId="{4436E0F2-A64B-471E-93C0-8DFE08CC57C8}"/>
          </ac:cxnSpMkLst>
        </pc:cxnChg>
        <pc:cxnChg chg="add">
          <ac:chgData name="Szocs Norbi" userId="616b568132bed428" providerId="Windows Live" clId="Web-{F894B951-77C8-47E8-A05D-E112503A3912}" dt="2020-11-22T16:05:33.899" v="244"/>
          <ac:cxnSpMkLst>
            <pc:docMk/>
            <pc:sldMk cId="228010095" sldId="258"/>
            <ac:cxnSpMk id="12" creationId="{DC1E3AB1-2A8C-4607-9FAE-D8BDB280FE1A}"/>
          </ac:cxnSpMkLst>
        </pc:cxnChg>
        <pc:cxnChg chg="add">
          <ac:chgData name="Szocs Norbi" userId="616b568132bed428" providerId="Windows Live" clId="Web-{F894B951-77C8-47E8-A05D-E112503A3912}" dt="2020-11-22T16:05:33.899" v="244"/>
          <ac:cxnSpMkLst>
            <pc:docMk/>
            <pc:sldMk cId="228010095" sldId="258"/>
            <ac:cxnSpMk id="14" creationId="{26D66059-832F-40B6-A35F-F56C8F38A1E7}"/>
          </ac:cxnSpMkLst>
        </pc:cxnChg>
        <pc:cxnChg chg="add">
          <ac:chgData name="Szocs Norbi" userId="616b568132bed428" providerId="Windows Live" clId="Web-{F894B951-77C8-47E8-A05D-E112503A3912}" dt="2020-11-22T16:05:33.899" v="244"/>
          <ac:cxnSpMkLst>
            <pc:docMk/>
            <pc:sldMk cId="228010095" sldId="258"/>
            <ac:cxnSpMk id="16" creationId="{A515E2ED-7EA9-448D-83FA-54C3DF9723BD}"/>
          </ac:cxnSpMkLst>
        </pc:cxnChg>
        <pc:cxnChg chg="add">
          <ac:chgData name="Szocs Norbi" userId="616b568132bed428" providerId="Windows Live" clId="Web-{F894B951-77C8-47E8-A05D-E112503A3912}" dt="2020-11-22T16:05:33.899" v="244"/>
          <ac:cxnSpMkLst>
            <pc:docMk/>
            <pc:sldMk cId="228010095" sldId="258"/>
            <ac:cxnSpMk id="18" creationId="{20595356-EABD-4767-AC9D-EA21FF115EC0}"/>
          </ac:cxnSpMkLst>
        </pc:cxnChg>
        <pc:cxnChg chg="add">
          <ac:chgData name="Szocs Norbi" userId="616b568132bed428" providerId="Windows Live" clId="Web-{F894B951-77C8-47E8-A05D-E112503A3912}" dt="2020-11-22T16:05:33.899" v="244"/>
          <ac:cxnSpMkLst>
            <pc:docMk/>
            <pc:sldMk cId="228010095" sldId="258"/>
            <ac:cxnSpMk id="20" creationId="{28CD9F06-9628-469C-B788-A894E3E08281}"/>
          </ac:cxnSpMkLst>
        </pc:cxnChg>
        <pc:cxnChg chg="add">
          <ac:chgData name="Szocs Norbi" userId="616b568132bed428" providerId="Windows Live" clId="Web-{F894B951-77C8-47E8-A05D-E112503A3912}" dt="2020-11-22T16:05:33.899" v="244"/>
          <ac:cxnSpMkLst>
            <pc:docMk/>
            <pc:sldMk cId="228010095" sldId="258"/>
            <ac:cxnSpMk id="22" creationId="{8550A431-0B61-421B-B4B7-24C0CFF0F938}"/>
          </ac:cxnSpMkLst>
        </pc:cxnChg>
        <pc:cxnChg chg="add">
          <ac:chgData name="Szocs Norbi" userId="616b568132bed428" providerId="Windows Live" clId="Web-{F894B951-77C8-47E8-A05D-E112503A3912}" dt="2020-11-22T16:05:33.899" v="244"/>
          <ac:cxnSpMkLst>
            <pc:docMk/>
            <pc:sldMk cId="228010095" sldId="258"/>
            <ac:cxnSpMk id="26" creationId="{13AC671C-E66F-43C5-A66A-C477339DD232}"/>
          </ac:cxnSpMkLst>
        </pc:cxnChg>
      </pc:sldChg>
      <pc:sldChg chg="modSp new del">
        <pc:chgData name="Szocs Norbi" userId="616b568132bed428" providerId="Windows Live" clId="Web-{F894B951-77C8-47E8-A05D-E112503A3912}" dt="2020-11-22T16:07:16.761" v="272"/>
        <pc:sldMkLst>
          <pc:docMk/>
          <pc:sldMk cId="2190175721" sldId="259"/>
        </pc:sldMkLst>
        <pc:spChg chg="mod">
          <ac:chgData name="Szocs Norbi" userId="616b568132bed428" providerId="Windows Live" clId="Web-{F894B951-77C8-47E8-A05D-E112503A3912}" dt="2020-11-22T16:06:54.729" v="263" actId="20577"/>
          <ac:spMkLst>
            <pc:docMk/>
            <pc:sldMk cId="2190175721" sldId="259"/>
            <ac:spMk id="2" creationId="{606DF9DF-EDE8-45A4-BC5B-8872C5DF5A2C}"/>
          </ac:spMkLst>
        </pc:spChg>
        <pc:spChg chg="mod">
          <ac:chgData name="Szocs Norbi" userId="616b568132bed428" providerId="Windows Live" clId="Web-{F894B951-77C8-47E8-A05D-E112503A3912}" dt="2020-11-22T16:06:35.557" v="251" actId="20577"/>
          <ac:spMkLst>
            <pc:docMk/>
            <pc:sldMk cId="2190175721" sldId="259"/>
            <ac:spMk id="3" creationId="{D921DE19-7C86-4C2F-BB2F-3ADEBB708074}"/>
          </ac:spMkLst>
        </pc:spChg>
        <pc:spChg chg="mod">
          <ac:chgData name="Szocs Norbi" userId="616b568132bed428" providerId="Windows Live" clId="Web-{F894B951-77C8-47E8-A05D-E112503A3912}" dt="2020-11-22T16:06:58.417" v="269" actId="20577"/>
          <ac:spMkLst>
            <pc:docMk/>
            <pc:sldMk cId="2190175721" sldId="259"/>
            <ac:spMk id="4" creationId="{21A82585-24D9-45CE-BAD3-AF0A03832B12}"/>
          </ac:spMkLst>
        </pc:spChg>
      </pc:sldChg>
      <pc:sldChg chg="addSp delSp modSp new">
        <pc:chgData name="Szocs Norbi" userId="616b568132bed428" providerId="Windows Live" clId="Web-{F894B951-77C8-47E8-A05D-E112503A3912}" dt="2020-11-22T16:08:09.684" v="303" actId="20577"/>
        <pc:sldMkLst>
          <pc:docMk/>
          <pc:sldMk cId="3121488416" sldId="259"/>
        </pc:sldMkLst>
        <pc:spChg chg="mod">
          <ac:chgData name="Szocs Norbi" userId="616b568132bed428" providerId="Windows Live" clId="Web-{F894B951-77C8-47E8-A05D-E112503A3912}" dt="2020-11-22T16:07:54.840" v="298" actId="20577"/>
          <ac:spMkLst>
            <pc:docMk/>
            <pc:sldMk cId="3121488416" sldId="259"/>
            <ac:spMk id="2" creationId="{FFD44C4A-8119-48C5-ABB5-9F5070912A8A}"/>
          </ac:spMkLst>
        </pc:spChg>
        <pc:spChg chg="mod">
          <ac:chgData name="Szocs Norbi" userId="616b568132bed428" providerId="Windows Live" clId="Web-{F894B951-77C8-47E8-A05D-E112503A3912}" dt="2020-11-22T16:08:09.684" v="303" actId="20577"/>
          <ac:spMkLst>
            <pc:docMk/>
            <pc:sldMk cId="3121488416" sldId="259"/>
            <ac:spMk id="3" creationId="{20738B66-B89D-4FFE-9261-DB97EC5A63CF}"/>
          </ac:spMkLst>
        </pc:spChg>
        <pc:spChg chg="del">
          <ac:chgData name="Szocs Norbi" userId="616b568132bed428" providerId="Windows Live" clId="Web-{F894B951-77C8-47E8-A05D-E112503A3912}" dt="2020-11-22T16:07:33.918" v="274"/>
          <ac:spMkLst>
            <pc:docMk/>
            <pc:sldMk cId="3121488416" sldId="259"/>
            <ac:spMk id="4" creationId="{6C4EF168-16A2-41A3-A169-B74D05BF5D11}"/>
          </ac:spMkLst>
        </pc:spChg>
        <pc:picChg chg="add mod ord">
          <ac:chgData name="Szocs Norbi" userId="616b568132bed428" providerId="Windows Live" clId="Web-{F894B951-77C8-47E8-A05D-E112503A3912}" dt="2020-11-22T16:07:33.918" v="274"/>
          <ac:picMkLst>
            <pc:docMk/>
            <pc:sldMk cId="3121488416" sldId="259"/>
            <ac:picMk id="5" creationId="{C01E7660-F9E8-4FE8-B384-D706D9306215}"/>
          </ac:picMkLst>
        </pc:picChg>
      </pc:sldChg>
      <pc:sldChg chg="addSp delSp modSp new del mod setBg">
        <pc:chgData name="Szocs Norbi" userId="616b568132bed428" providerId="Windows Live" clId="Web-{F894B951-77C8-47E8-A05D-E112503A3912}" dt="2020-11-22T16:11:04.094" v="346"/>
        <pc:sldMkLst>
          <pc:docMk/>
          <pc:sldMk cId="4017212589" sldId="260"/>
        </pc:sldMkLst>
        <pc:spChg chg="mod">
          <ac:chgData name="Szocs Norbi" userId="616b568132bed428" providerId="Windows Live" clId="Web-{F894B951-77C8-47E8-A05D-E112503A3912}" dt="2020-11-22T16:09:17.201" v="345"/>
          <ac:spMkLst>
            <pc:docMk/>
            <pc:sldMk cId="4017212589" sldId="260"/>
            <ac:spMk id="2" creationId="{1F6607F2-A35E-4E8B-87F1-15B94D11788C}"/>
          </ac:spMkLst>
        </pc:spChg>
        <pc:spChg chg="del">
          <ac:chgData name="Szocs Norbi" userId="616b568132bed428" providerId="Windows Live" clId="Web-{F894B951-77C8-47E8-A05D-E112503A3912}" dt="2020-11-22T16:08:54.341" v="339"/>
          <ac:spMkLst>
            <pc:docMk/>
            <pc:sldMk cId="4017212589" sldId="260"/>
            <ac:spMk id="3" creationId="{F7DA3ECD-24A8-4633-8571-ABCBF43B50F3}"/>
          </ac:spMkLst>
        </pc:spChg>
        <pc:spChg chg="del">
          <ac:chgData name="Szocs Norbi" userId="616b568132bed428" providerId="Windows Live" clId="Web-{F894B951-77C8-47E8-A05D-E112503A3912}" dt="2020-11-22T16:09:04.935" v="340"/>
          <ac:spMkLst>
            <pc:docMk/>
            <pc:sldMk cId="4017212589" sldId="260"/>
            <ac:spMk id="4" creationId="{561473CB-FBA1-4665-B74C-94C34BDB621A}"/>
          </ac:spMkLst>
        </pc:spChg>
        <pc:spChg chg="add">
          <ac:chgData name="Szocs Norbi" userId="616b568132bed428" providerId="Windows Live" clId="Web-{F894B951-77C8-47E8-A05D-E112503A3912}" dt="2020-11-22T16:09:17.201" v="345"/>
          <ac:spMkLst>
            <pc:docMk/>
            <pc:sldMk cId="4017212589" sldId="260"/>
            <ac:spMk id="25" creationId="{6EF3EC4F-5125-42E3-8EB0-821F06BDFA1C}"/>
          </ac:spMkLst>
        </pc:spChg>
        <pc:spChg chg="add">
          <ac:chgData name="Szocs Norbi" userId="616b568132bed428" providerId="Windows Live" clId="Web-{F894B951-77C8-47E8-A05D-E112503A3912}" dt="2020-11-22T16:09:17.201" v="345"/>
          <ac:spMkLst>
            <pc:docMk/>
            <pc:sldMk cId="4017212589" sldId="260"/>
            <ac:spMk id="27" creationId="{C9AA1F5D-275F-4132-98D2-00D7CC28D423}"/>
          </ac:spMkLst>
        </pc:spChg>
        <pc:picChg chg="add mod ord">
          <ac:chgData name="Szocs Norbi" userId="616b568132bed428" providerId="Windows Live" clId="Web-{F894B951-77C8-47E8-A05D-E112503A3912}" dt="2020-11-22T16:09:17.201" v="345"/>
          <ac:picMkLst>
            <pc:docMk/>
            <pc:sldMk cId="4017212589" sldId="260"/>
            <ac:picMk id="5" creationId="{F2956B25-9BB5-4526-BAB2-5F60F0C3BEA5}"/>
          </ac:picMkLst>
        </pc:picChg>
        <pc:picChg chg="add mod ord">
          <ac:chgData name="Szocs Norbi" userId="616b568132bed428" providerId="Windows Live" clId="Web-{F894B951-77C8-47E8-A05D-E112503A3912}" dt="2020-11-22T16:09:17.201" v="345"/>
          <ac:picMkLst>
            <pc:docMk/>
            <pc:sldMk cId="4017212589" sldId="260"/>
            <ac:picMk id="6" creationId="{49B9379B-F698-477D-81D8-05EF20D1C134}"/>
          </ac:picMkLst>
        </pc:picChg>
        <pc:cxnChg chg="add">
          <ac:chgData name="Szocs Norbi" userId="616b568132bed428" providerId="Windows Live" clId="Web-{F894B951-77C8-47E8-A05D-E112503A3912}" dt="2020-11-22T16:09:17.201" v="345"/>
          <ac:cxnSpMkLst>
            <pc:docMk/>
            <pc:sldMk cId="4017212589" sldId="260"/>
            <ac:cxnSpMk id="11" creationId="{4436E0F2-A64B-471E-93C0-8DFE08CC57C8}"/>
          </ac:cxnSpMkLst>
        </pc:cxnChg>
        <pc:cxnChg chg="add">
          <ac:chgData name="Szocs Norbi" userId="616b568132bed428" providerId="Windows Live" clId="Web-{F894B951-77C8-47E8-A05D-E112503A3912}" dt="2020-11-22T16:09:17.201" v="345"/>
          <ac:cxnSpMkLst>
            <pc:docMk/>
            <pc:sldMk cId="4017212589" sldId="260"/>
            <ac:cxnSpMk id="13" creationId="{DC1E3AB1-2A8C-4607-9FAE-D8BDB280FE1A}"/>
          </ac:cxnSpMkLst>
        </pc:cxnChg>
        <pc:cxnChg chg="add">
          <ac:chgData name="Szocs Norbi" userId="616b568132bed428" providerId="Windows Live" clId="Web-{F894B951-77C8-47E8-A05D-E112503A3912}" dt="2020-11-22T16:09:17.201" v="345"/>
          <ac:cxnSpMkLst>
            <pc:docMk/>
            <pc:sldMk cId="4017212589" sldId="260"/>
            <ac:cxnSpMk id="15" creationId="{26D66059-832F-40B6-A35F-F56C8F38A1E7}"/>
          </ac:cxnSpMkLst>
        </pc:cxnChg>
        <pc:cxnChg chg="add">
          <ac:chgData name="Szocs Norbi" userId="616b568132bed428" providerId="Windows Live" clId="Web-{F894B951-77C8-47E8-A05D-E112503A3912}" dt="2020-11-22T16:09:17.201" v="345"/>
          <ac:cxnSpMkLst>
            <pc:docMk/>
            <pc:sldMk cId="4017212589" sldId="260"/>
            <ac:cxnSpMk id="17" creationId="{A515E2ED-7EA9-448D-83FA-54C3DF9723BD}"/>
          </ac:cxnSpMkLst>
        </pc:cxnChg>
        <pc:cxnChg chg="add">
          <ac:chgData name="Szocs Norbi" userId="616b568132bed428" providerId="Windows Live" clId="Web-{F894B951-77C8-47E8-A05D-E112503A3912}" dt="2020-11-22T16:09:17.201" v="345"/>
          <ac:cxnSpMkLst>
            <pc:docMk/>
            <pc:sldMk cId="4017212589" sldId="260"/>
            <ac:cxnSpMk id="19" creationId="{20595356-EABD-4767-AC9D-EA21FF115EC0}"/>
          </ac:cxnSpMkLst>
        </pc:cxnChg>
        <pc:cxnChg chg="add">
          <ac:chgData name="Szocs Norbi" userId="616b568132bed428" providerId="Windows Live" clId="Web-{F894B951-77C8-47E8-A05D-E112503A3912}" dt="2020-11-22T16:09:17.201" v="345"/>
          <ac:cxnSpMkLst>
            <pc:docMk/>
            <pc:sldMk cId="4017212589" sldId="260"/>
            <ac:cxnSpMk id="21" creationId="{28CD9F06-9628-469C-B788-A894E3E08281}"/>
          </ac:cxnSpMkLst>
        </pc:cxnChg>
        <pc:cxnChg chg="add">
          <ac:chgData name="Szocs Norbi" userId="616b568132bed428" providerId="Windows Live" clId="Web-{F894B951-77C8-47E8-A05D-E112503A3912}" dt="2020-11-22T16:09:17.201" v="345"/>
          <ac:cxnSpMkLst>
            <pc:docMk/>
            <pc:sldMk cId="4017212589" sldId="260"/>
            <ac:cxnSpMk id="23" creationId="{8550A431-0B61-421B-B4B7-24C0CFF0F938}"/>
          </ac:cxnSpMkLst>
        </pc:cxnChg>
        <pc:cxnChg chg="add">
          <ac:chgData name="Szocs Norbi" userId="616b568132bed428" providerId="Windows Live" clId="Web-{F894B951-77C8-47E8-A05D-E112503A3912}" dt="2020-11-22T16:09:17.201" v="345"/>
          <ac:cxnSpMkLst>
            <pc:docMk/>
            <pc:sldMk cId="4017212589" sldId="260"/>
            <ac:cxnSpMk id="29" creationId="{511F559A-434C-4CD5-8B5E-19665B9555CE}"/>
          </ac:cxnSpMkLst>
        </pc:cxnChg>
        <pc:cxnChg chg="add">
          <ac:chgData name="Szocs Norbi" userId="616b568132bed428" providerId="Windows Live" clId="Web-{F894B951-77C8-47E8-A05D-E112503A3912}" dt="2020-11-22T16:09:17.201" v="345"/>
          <ac:cxnSpMkLst>
            <pc:docMk/>
            <pc:sldMk cId="4017212589" sldId="260"/>
            <ac:cxnSpMk id="31" creationId="{BA3AA847-2A7B-4E90-989A-8FE8192C5D68}"/>
          </ac:cxnSpMkLst>
        </pc:cxnChg>
        <pc:cxnChg chg="add">
          <ac:chgData name="Szocs Norbi" userId="616b568132bed428" providerId="Windows Live" clId="Web-{F894B951-77C8-47E8-A05D-E112503A3912}" dt="2020-11-22T16:09:17.201" v="345"/>
          <ac:cxnSpMkLst>
            <pc:docMk/>
            <pc:sldMk cId="4017212589" sldId="260"/>
            <ac:cxnSpMk id="33" creationId="{E4958166-28E9-44B1-992F-2D86E0EB709C}"/>
          </ac:cxnSpMkLst>
        </pc:cxnChg>
        <pc:cxnChg chg="add">
          <ac:chgData name="Szocs Norbi" userId="616b568132bed428" providerId="Windows Live" clId="Web-{F894B951-77C8-47E8-A05D-E112503A3912}" dt="2020-11-22T16:09:17.201" v="345"/>
          <ac:cxnSpMkLst>
            <pc:docMk/>
            <pc:sldMk cId="4017212589" sldId="260"/>
            <ac:cxnSpMk id="35" creationId="{E00AB2D4-4AF7-4DE8-B479-1033F3F6A511}"/>
          </ac:cxnSpMkLst>
        </pc:cxnChg>
        <pc:cxnChg chg="add">
          <ac:chgData name="Szocs Norbi" userId="616b568132bed428" providerId="Windows Live" clId="Web-{F894B951-77C8-47E8-A05D-E112503A3912}" dt="2020-11-22T16:09:17.201" v="345"/>
          <ac:cxnSpMkLst>
            <pc:docMk/>
            <pc:sldMk cId="4017212589" sldId="260"/>
            <ac:cxnSpMk id="37" creationId="{518F428F-7DD5-4EE6-892A-53EF558CB339}"/>
          </ac:cxnSpMkLst>
        </pc:cxnChg>
      </pc:sldChg>
      <pc:sldChg chg="new del">
        <pc:chgData name="Szocs Norbi" userId="616b568132bed428" providerId="Windows Live" clId="Web-{F894B951-77C8-47E8-A05D-E112503A3912}" dt="2020-11-22T16:13:59.786" v="464"/>
        <pc:sldMkLst>
          <pc:docMk/>
          <pc:sldMk cId="4293806011" sldId="260"/>
        </pc:sldMkLst>
      </pc:sldChg>
      <pc:sldChg chg="addSp delSp modSp new mod setBg">
        <pc:chgData name="Szocs Norbi" userId="616b568132bed428" providerId="Windows Live" clId="Web-{F894B951-77C8-47E8-A05D-E112503A3912}" dt="2020-11-22T16:16:34.775" v="673"/>
        <pc:sldMkLst>
          <pc:docMk/>
          <pc:sldMk cId="659113044" sldId="261"/>
        </pc:sldMkLst>
        <pc:spChg chg="mod">
          <ac:chgData name="Szocs Norbi" userId="616b568132bed428" providerId="Windows Live" clId="Web-{F894B951-77C8-47E8-A05D-E112503A3912}" dt="2020-11-22T16:16:34.775" v="673"/>
          <ac:spMkLst>
            <pc:docMk/>
            <pc:sldMk cId="659113044" sldId="261"/>
            <ac:spMk id="2" creationId="{AD4452D1-0AEB-41F9-A3F3-9244E78F077F}"/>
          </ac:spMkLst>
        </pc:spChg>
        <pc:spChg chg="del">
          <ac:chgData name="Szocs Norbi" userId="616b568132bed428" providerId="Windows Live" clId="Web-{F894B951-77C8-47E8-A05D-E112503A3912}" dt="2020-11-22T16:11:28.267" v="349"/>
          <ac:spMkLst>
            <pc:docMk/>
            <pc:sldMk cId="659113044" sldId="261"/>
            <ac:spMk id="3" creationId="{401E7875-B7AF-4726-9D95-27FB6D999C8E}"/>
          </ac:spMkLst>
        </pc:spChg>
        <pc:spChg chg="del">
          <ac:chgData name="Szocs Norbi" userId="616b568132bed428" providerId="Windows Live" clId="Web-{F894B951-77C8-47E8-A05D-E112503A3912}" dt="2020-11-22T16:12:33.878" v="407"/>
          <ac:spMkLst>
            <pc:docMk/>
            <pc:sldMk cId="659113044" sldId="261"/>
            <ac:spMk id="4" creationId="{E9124521-87CC-4BAB-83A7-37A48A1465CB}"/>
          </ac:spMkLst>
        </pc:spChg>
        <pc:spChg chg="add del">
          <ac:chgData name="Szocs Norbi" userId="616b568132bed428" providerId="Windows Live" clId="Web-{F894B951-77C8-47E8-A05D-E112503A3912}" dt="2020-11-22T16:13:52.161" v="463"/>
          <ac:spMkLst>
            <pc:docMk/>
            <pc:sldMk cId="659113044" sldId="261"/>
            <ac:spMk id="24" creationId="{82950D9A-4705-4314-961A-4F88B2CE412D}"/>
          </ac:spMkLst>
        </pc:spChg>
        <pc:spChg chg="add del">
          <ac:chgData name="Szocs Norbi" userId="616b568132bed428" providerId="Windows Live" clId="Web-{F894B951-77C8-47E8-A05D-E112503A3912}" dt="2020-11-22T16:13:52.161" v="463"/>
          <ac:spMkLst>
            <pc:docMk/>
            <pc:sldMk cId="659113044" sldId="261"/>
            <ac:spMk id="26" creationId="{B13969F2-ED52-4E5C-B3FC-01E01B8B9FBC}"/>
          </ac:spMkLst>
        </pc:spChg>
        <pc:spChg chg="add del">
          <ac:chgData name="Szocs Norbi" userId="616b568132bed428" providerId="Windows Live" clId="Web-{F894B951-77C8-47E8-A05D-E112503A3912}" dt="2020-11-22T16:16:34.775" v="673"/>
          <ac:spMkLst>
            <pc:docMk/>
            <pc:sldMk cId="659113044" sldId="261"/>
            <ac:spMk id="47" creationId="{052B717E-679E-41A4-B95A-8F7DFAD3FA30}"/>
          </ac:spMkLst>
        </pc:spChg>
        <pc:spChg chg="add del">
          <ac:chgData name="Szocs Norbi" userId="616b568132bed428" providerId="Windows Live" clId="Web-{F894B951-77C8-47E8-A05D-E112503A3912}" dt="2020-11-22T16:16:34.775" v="673"/>
          <ac:spMkLst>
            <pc:docMk/>
            <pc:sldMk cId="659113044" sldId="261"/>
            <ac:spMk id="49" creationId="{0B0EB278-F8C7-43AD-BCE2-A2F4D98C499D}"/>
          </ac:spMkLst>
        </pc:spChg>
        <pc:spChg chg="add">
          <ac:chgData name="Szocs Norbi" userId="616b568132bed428" providerId="Windows Live" clId="Web-{F894B951-77C8-47E8-A05D-E112503A3912}" dt="2020-11-22T16:16:34.775" v="673"/>
          <ac:spMkLst>
            <pc:docMk/>
            <pc:sldMk cId="659113044" sldId="261"/>
            <ac:spMk id="74" creationId="{BC88933B-CFB2-4662-9CA9-2C1E08385BA5}"/>
          </ac:spMkLst>
        </pc:spChg>
        <pc:spChg chg="add">
          <ac:chgData name="Szocs Norbi" userId="616b568132bed428" providerId="Windows Live" clId="Web-{F894B951-77C8-47E8-A05D-E112503A3912}" dt="2020-11-22T16:16:34.775" v="673"/>
          <ac:spMkLst>
            <pc:docMk/>
            <pc:sldMk cId="659113044" sldId="261"/>
            <ac:spMk id="76" creationId="{F909EEE1-52DB-4A86-AFCE-CCE9041848D1}"/>
          </ac:spMkLst>
        </pc:spChg>
        <pc:picChg chg="add mod ord">
          <ac:chgData name="Szocs Norbi" userId="616b568132bed428" providerId="Windows Live" clId="Web-{F894B951-77C8-47E8-A05D-E112503A3912}" dt="2020-11-22T16:16:34.775" v="673"/>
          <ac:picMkLst>
            <pc:docMk/>
            <pc:sldMk cId="659113044" sldId="261"/>
            <ac:picMk id="5" creationId="{FC4AE46B-CF26-4D78-8C94-73CBD8C74D6E}"/>
          </ac:picMkLst>
        </pc:picChg>
        <pc:cxnChg chg="add del">
          <ac:chgData name="Szocs Norbi" userId="616b568132bed428" providerId="Windows Live" clId="Web-{F894B951-77C8-47E8-A05D-E112503A3912}" dt="2020-11-22T16:13:52.161" v="463"/>
          <ac:cxnSpMkLst>
            <pc:docMk/>
            <pc:sldMk cId="659113044" sldId="261"/>
            <ac:cxnSpMk id="10" creationId="{4436E0F2-A64B-471E-93C0-8DFE08CC57C8}"/>
          </ac:cxnSpMkLst>
        </pc:cxnChg>
        <pc:cxnChg chg="add del">
          <ac:chgData name="Szocs Norbi" userId="616b568132bed428" providerId="Windows Live" clId="Web-{F894B951-77C8-47E8-A05D-E112503A3912}" dt="2020-11-22T16:13:52.161" v="463"/>
          <ac:cxnSpMkLst>
            <pc:docMk/>
            <pc:sldMk cId="659113044" sldId="261"/>
            <ac:cxnSpMk id="12" creationId="{DC1E3AB1-2A8C-4607-9FAE-D8BDB280FE1A}"/>
          </ac:cxnSpMkLst>
        </pc:cxnChg>
        <pc:cxnChg chg="add del">
          <ac:chgData name="Szocs Norbi" userId="616b568132bed428" providerId="Windows Live" clId="Web-{F894B951-77C8-47E8-A05D-E112503A3912}" dt="2020-11-22T16:13:52.161" v="463"/>
          <ac:cxnSpMkLst>
            <pc:docMk/>
            <pc:sldMk cId="659113044" sldId="261"/>
            <ac:cxnSpMk id="14" creationId="{26D66059-832F-40B6-A35F-F56C8F38A1E7}"/>
          </ac:cxnSpMkLst>
        </pc:cxnChg>
        <pc:cxnChg chg="add del">
          <ac:chgData name="Szocs Norbi" userId="616b568132bed428" providerId="Windows Live" clId="Web-{F894B951-77C8-47E8-A05D-E112503A3912}" dt="2020-11-22T16:13:52.161" v="463"/>
          <ac:cxnSpMkLst>
            <pc:docMk/>
            <pc:sldMk cId="659113044" sldId="261"/>
            <ac:cxnSpMk id="16" creationId="{A515E2ED-7EA9-448D-83FA-54C3DF9723BD}"/>
          </ac:cxnSpMkLst>
        </pc:cxnChg>
        <pc:cxnChg chg="add del">
          <ac:chgData name="Szocs Norbi" userId="616b568132bed428" providerId="Windows Live" clId="Web-{F894B951-77C8-47E8-A05D-E112503A3912}" dt="2020-11-22T16:13:52.161" v="463"/>
          <ac:cxnSpMkLst>
            <pc:docMk/>
            <pc:sldMk cId="659113044" sldId="261"/>
            <ac:cxnSpMk id="18" creationId="{20595356-EABD-4767-AC9D-EA21FF115EC0}"/>
          </ac:cxnSpMkLst>
        </pc:cxnChg>
        <pc:cxnChg chg="add del">
          <ac:chgData name="Szocs Norbi" userId="616b568132bed428" providerId="Windows Live" clId="Web-{F894B951-77C8-47E8-A05D-E112503A3912}" dt="2020-11-22T16:13:52.161" v="463"/>
          <ac:cxnSpMkLst>
            <pc:docMk/>
            <pc:sldMk cId="659113044" sldId="261"/>
            <ac:cxnSpMk id="20" creationId="{28CD9F06-9628-469C-B788-A894E3E08281}"/>
          </ac:cxnSpMkLst>
        </pc:cxnChg>
        <pc:cxnChg chg="add del">
          <ac:chgData name="Szocs Norbi" userId="616b568132bed428" providerId="Windows Live" clId="Web-{F894B951-77C8-47E8-A05D-E112503A3912}" dt="2020-11-22T16:13:52.161" v="463"/>
          <ac:cxnSpMkLst>
            <pc:docMk/>
            <pc:sldMk cId="659113044" sldId="261"/>
            <ac:cxnSpMk id="22" creationId="{8550A431-0B61-421B-B4B7-24C0CFF0F938}"/>
          </ac:cxnSpMkLst>
        </pc:cxnChg>
        <pc:cxnChg chg="add del">
          <ac:chgData name="Szocs Norbi" userId="616b568132bed428" providerId="Windows Live" clId="Web-{F894B951-77C8-47E8-A05D-E112503A3912}" dt="2020-11-22T16:13:52.161" v="463"/>
          <ac:cxnSpMkLst>
            <pc:docMk/>
            <pc:sldMk cId="659113044" sldId="261"/>
            <ac:cxnSpMk id="28" creationId="{13AC671C-E66F-43C5-A66A-C477339DD232}"/>
          </ac:cxnSpMkLst>
        </pc:cxnChg>
        <pc:cxnChg chg="add del">
          <ac:chgData name="Szocs Norbi" userId="616b568132bed428" providerId="Windows Live" clId="Web-{F894B951-77C8-47E8-A05D-E112503A3912}" dt="2020-11-22T16:16:34.775" v="673"/>
          <ac:cxnSpMkLst>
            <pc:docMk/>
            <pc:sldMk cId="659113044" sldId="261"/>
            <ac:cxnSpMk id="33" creationId="{4436E0F2-A64B-471E-93C0-8DFE08CC57C8}"/>
          </ac:cxnSpMkLst>
        </pc:cxnChg>
        <pc:cxnChg chg="add del">
          <ac:chgData name="Szocs Norbi" userId="616b568132bed428" providerId="Windows Live" clId="Web-{F894B951-77C8-47E8-A05D-E112503A3912}" dt="2020-11-22T16:16:34.775" v="673"/>
          <ac:cxnSpMkLst>
            <pc:docMk/>
            <pc:sldMk cId="659113044" sldId="261"/>
            <ac:cxnSpMk id="35" creationId="{DC1E3AB1-2A8C-4607-9FAE-D8BDB280FE1A}"/>
          </ac:cxnSpMkLst>
        </pc:cxnChg>
        <pc:cxnChg chg="add del">
          <ac:chgData name="Szocs Norbi" userId="616b568132bed428" providerId="Windows Live" clId="Web-{F894B951-77C8-47E8-A05D-E112503A3912}" dt="2020-11-22T16:16:34.775" v="673"/>
          <ac:cxnSpMkLst>
            <pc:docMk/>
            <pc:sldMk cId="659113044" sldId="261"/>
            <ac:cxnSpMk id="37" creationId="{26D66059-832F-40B6-A35F-F56C8F38A1E7}"/>
          </ac:cxnSpMkLst>
        </pc:cxnChg>
        <pc:cxnChg chg="add del">
          <ac:chgData name="Szocs Norbi" userId="616b568132bed428" providerId="Windows Live" clId="Web-{F894B951-77C8-47E8-A05D-E112503A3912}" dt="2020-11-22T16:16:34.775" v="673"/>
          <ac:cxnSpMkLst>
            <pc:docMk/>
            <pc:sldMk cId="659113044" sldId="261"/>
            <ac:cxnSpMk id="39" creationId="{A515E2ED-7EA9-448D-83FA-54C3DF9723BD}"/>
          </ac:cxnSpMkLst>
        </pc:cxnChg>
        <pc:cxnChg chg="add del">
          <ac:chgData name="Szocs Norbi" userId="616b568132bed428" providerId="Windows Live" clId="Web-{F894B951-77C8-47E8-A05D-E112503A3912}" dt="2020-11-22T16:16:34.775" v="673"/>
          <ac:cxnSpMkLst>
            <pc:docMk/>
            <pc:sldMk cId="659113044" sldId="261"/>
            <ac:cxnSpMk id="41" creationId="{20595356-EABD-4767-AC9D-EA21FF115EC0}"/>
          </ac:cxnSpMkLst>
        </pc:cxnChg>
        <pc:cxnChg chg="add del">
          <ac:chgData name="Szocs Norbi" userId="616b568132bed428" providerId="Windows Live" clId="Web-{F894B951-77C8-47E8-A05D-E112503A3912}" dt="2020-11-22T16:16:34.775" v="673"/>
          <ac:cxnSpMkLst>
            <pc:docMk/>
            <pc:sldMk cId="659113044" sldId="261"/>
            <ac:cxnSpMk id="43" creationId="{28CD9F06-9628-469C-B788-A894E3E08281}"/>
          </ac:cxnSpMkLst>
        </pc:cxnChg>
        <pc:cxnChg chg="add del">
          <ac:chgData name="Szocs Norbi" userId="616b568132bed428" providerId="Windows Live" clId="Web-{F894B951-77C8-47E8-A05D-E112503A3912}" dt="2020-11-22T16:16:34.775" v="673"/>
          <ac:cxnSpMkLst>
            <pc:docMk/>
            <pc:sldMk cId="659113044" sldId="261"/>
            <ac:cxnSpMk id="45" creationId="{8550A431-0B61-421B-B4B7-24C0CFF0F938}"/>
          </ac:cxnSpMkLst>
        </pc:cxnChg>
        <pc:cxnChg chg="add del">
          <ac:chgData name="Szocs Norbi" userId="616b568132bed428" providerId="Windows Live" clId="Web-{F894B951-77C8-47E8-A05D-E112503A3912}" dt="2020-11-22T16:16:34.775" v="673"/>
          <ac:cxnSpMkLst>
            <pc:docMk/>
            <pc:sldMk cId="659113044" sldId="261"/>
            <ac:cxnSpMk id="51" creationId="{50A7A0AD-25ED-4137-AA04-A0E36CAA8E4A}"/>
          </ac:cxnSpMkLst>
        </pc:cxnChg>
        <pc:cxnChg chg="add del">
          <ac:chgData name="Szocs Norbi" userId="616b568132bed428" providerId="Windows Live" clId="Web-{F894B951-77C8-47E8-A05D-E112503A3912}" dt="2020-11-22T16:16:34.775" v="673"/>
          <ac:cxnSpMkLst>
            <pc:docMk/>
            <pc:sldMk cId="659113044" sldId="261"/>
            <ac:cxnSpMk id="53" creationId="{B186F20B-6445-4368-B022-F9EABF15AE19}"/>
          </ac:cxnSpMkLst>
        </pc:cxnChg>
        <pc:cxnChg chg="add del">
          <ac:chgData name="Szocs Norbi" userId="616b568132bed428" providerId="Windows Live" clId="Web-{F894B951-77C8-47E8-A05D-E112503A3912}" dt="2020-11-22T16:16:34.775" v="673"/>
          <ac:cxnSpMkLst>
            <pc:docMk/>
            <pc:sldMk cId="659113044" sldId="261"/>
            <ac:cxnSpMk id="55" creationId="{99F97BBF-9EBF-4BEE-B39C-E6C666941D8D}"/>
          </ac:cxnSpMkLst>
        </pc:cxnChg>
        <pc:cxnChg chg="add">
          <ac:chgData name="Szocs Norbi" userId="616b568132bed428" providerId="Windows Live" clId="Web-{F894B951-77C8-47E8-A05D-E112503A3912}" dt="2020-11-22T16:16:34.775" v="673"/>
          <ac:cxnSpMkLst>
            <pc:docMk/>
            <pc:sldMk cId="659113044" sldId="261"/>
            <ac:cxnSpMk id="60" creationId="{4436E0F2-A64B-471E-93C0-8DFE08CC57C8}"/>
          </ac:cxnSpMkLst>
        </pc:cxnChg>
        <pc:cxnChg chg="add">
          <ac:chgData name="Szocs Norbi" userId="616b568132bed428" providerId="Windows Live" clId="Web-{F894B951-77C8-47E8-A05D-E112503A3912}" dt="2020-11-22T16:16:34.775" v="673"/>
          <ac:cxnSpMkLst>
            <pc:docMk/>
            <pc:sldMk cId="659113044" sldId="261"/>
            <ac:cxnSpMk id="62" creationId="{DC1E3AB1-2A8C-4607-9FAE-D8BDB280FE1A}"/>
          </ac:cxnSpMkLst>
        </pc:cxnChg>
        <pc:cxnChg chg="add">
          <ac:chgData name="Szocs Norbi" userId="616b568132bed428" providerId="Windows Live" clId="Web-{F894B951-77C8-47E8-A05D-E112503A3912}" dt="2020-11-22T16:16:34.775" v="673"/>
          <ac:cxnSpMkLst>
            <pc:docMk/>
            <pc:sldMk cId="659113044" sldId="261"/>
            <ac:cxnSpMk id="64" creationId="{26D66059-832F-40B6-A35F-F56C8F38A1E7}"/>
          </ac:cxnSpMkLst>
        </pc:cxnChg>
        <pc:cxnChg chg="add">
          <ac:chgData name="Szocs Norbi" userId="616b568132bed428" providerId="Windows Live" clId="Web-{F894B951-77C8-47E8-A05D-E112503A3912}" dt="2020-11-22T16:16:34.775" v="673"/>
          <ac:cxnSpMkLst>
            <pc:docMk/>
            <pc:sldMk cId="659113044" sldId="261"/>
            <ac:cxnSpMk id="66" creationId="{A515E2ED-7EA9-448D-83FA-54C3DF9723BD}"/>
          </ac:cxnSpMkLst>
        </pc:cxnChg>
        <pc:cxnChg chg="add">
          <ac:chgData name="Szocs Norbi" userId="616b568132bed428" providerId="Windows Live" clId="Web-{F894B951-77C8-47E8-A05D-E112503A3912}" dt="2020-11-22T16:16:34.775" v="673"/>
          <ac:cxnSpMkLst>
            <pc:docMk/>
            <pc:sldMk cId="659113044" sldId="261"/>
            <ac:cxnSpMk id="68" creationId="{20595356-EABD-4767-AC9D-EA21FF115EC0}"/>
          </ac:cxnSpMkLst>
        </pc:cxnChg>
        <pc:cxnChg chg="add">
          <ac:chgData name="Szocs Norbi" userId="616b568132bed428" providerId="Windows Live" clId="Web-{F894B951-77C8-47E8-A05D-E112503A3912}" dt="2020-11-22T16:16:34.775" v="673"/>
          <ac:cxnSpMkLst>
            <pc:docMk/>
            <pc:sldMk cId="659113044" sldId="261"/>
            <ac:cxnSpMk id="70" creationId="{28CD9F06-9628-469C-B788-A894E3E08281}"/>
          </ac:cxnSpMkLst>
        </pc:cxnChg>
        <pc:cxnChg chg="add">
          <ac:chgData name="Szocs Norbi" userId="616b568132bed428" providerId="Windows Live" clId="Web-{F894B951-77C8-47E8-A05D-E112503A3912}" dt="2020-11-22T16:16:34.775" v="673"/>
          <ac:cxnSpMkLst>
            <pc:docMk/>
            <pc:sldMk cId="659113044" sldId="261"/>
            <ac:cxnSpMk id="72" creationId="{8550A431-0B61-421B-B4B7-24C0CFF0F938}"/>
          </ac:cxnSpMkLst>
        </pc:cxnChg>
        <pc:cxnChg chg="add">
          <ac:chgData name="Szocs Norbi" userId="616b568132bed428" providerId="Windows Live" clId="Web-{F894B951-77C8-47E8-A05D-E112503A3912}" dt="2020-11-22T16:16:34.775" v="673"/>
          <ac:cxnSpMkLst>
            <pc:docMk/>
            <pc:sldMk cId="659113044" sldId="261"/>
            <ac:cxnSpMk id="78" creationId="{326FE4BA-3BD1-4AB3-A3EB-39FF16D96403}"/>
          </ac:cxnSpMkLst>
        </pc:cxnChg>
        <pc:cxnChg chg="add">
          <ac:chgData name="Szocs Norbi" userId="616b568132bed428" providerId="Windows Live" clId="Web-{F894B951-77C8-47E8-A05D-E112503A3912}" dt="2020-11-22T16:16:34.775" v="673"/>
          <ac:cxnSpMkLst>
            <pc:docMk/>
            <pc:sldMk cId="659113044" sldId="261"/>
            <ac:cxnSpMk id="80" creationId="{CBD85EF3-E980-4EF9-BF91-C0540D302A95}"/>
          </ac:cxnSpMkLst>
        </pc:cxnChg>
      </pc:sldChg>
      <pc:sldChg chg="addSp delSp modSp new mod setBg">
        <pc:chgData name="Szocs Norbi" userId="616b568132bed428" providerId="Windows Live" clId="Web-{F894B951-77C8-47E8-A05D-E112503A3912}" dt="2020-11-22T16:16:09.602" v="607" actId="20577"/>
        <pc:sldMkLst>
          <pc:docMk/>
          <pc:sldMk cId="983296380" sldId="262"/>
        </pc:sldMkLst>
        <pc:spChg chg="mod">
          <ac:chgData name="Szocs Norbi" userId="616b568132bed428" providerId="Windows Live" clId="Web-{F894B951-77C8-47E8-A05D-E112503A3912}" dt="2020-11-22T16:16:09.602" v="607" actId="20577"/>
          <ac:spMkLst>
            <pc:docMk/>
            <pc:sldMk cId="983296380" sldId="262"/>
            <ac:spMk id="2" creationId="{F1486667-2B89-42B3-BD45-CA194507474D}"/>
          </ac:spMkLst>
        </pc:spChg>
        <pc:spChg chg="del">
          <ac:chgData name="Szocs Norbi" userId="616b568132bed428" providerId="Windows Live" clId="Web-{F894B951-77C8-47E8-A05D-E112503A3912}" dt="2020-11-22T16:12:49.660" v="409"/>
          <ac:spMkLst>
            <pc:docMk/>
            <pc:sldMk cId="983296380" sldId="262"/>
            <ac:spMk id="3" creationId="{7F13EF3F-9D69-44E2-A40A-970B02BF71AE}"/>
          </ac:spMkLst>
        </pc:spChg>
        <pc:spChg chg="del">
          <ac:chgData name="Szocs Norbi" userId="616b568132bed428" providerId="Windows Live" clId="Web-{F894B951-77C8-47E8-A05D-E112503A3912}" dt="2020-11-22T16:15:29.601" v="523"/>
          <ac:spMkLst>
            <pc:docMk/>
            <pc:sldMk cId="983296380" sldId="262"/>
            <ac:spMk id="4" creationId="{3EB8D6E4-A710-4564-8F19-1E7340DE17C9}"/>
          </ac:spMkLst>
        </pc:spChg>
        <pc:spChg chg="add del">
          <ac:chgData name="Szocs Norbi" userId="616b568132bed428" providerId="Windows Live" clId="Web-{F894B951-77C8-47E8-A05D-E112503A3912}" dt="2020-11-22T16:15:53.601" v="533"/>
          <ac:spMkLst>
            <pc:docMk/>
            <pc:sldMk cId="983296380" sldId="262"/>
            <ac:spMk id="24" creationId="{BC88933B-CFB2-4662-9CA9-2C1E08385BA5}"/>
          </ac:spMkLst>
        </pc:spChg>
        <pc:spChg chg="add del">
          <ac:chgData name="Szocs Norbi" userId="616b568132bed428" providerId="Windows Live" clId="Web-{F894B951-77C8-47E8-A05D-E112503A3912}" dt="2020-11-22T16:15:53.601" v="533"/>
          <ac:spMkLst>
            <pc:docMk/>
            <pc:sldMk cId="983296380" sldId="262"/>
            <ac:spMk id="26" creationId="{F909EEE1-52DB-4A86-AFCE-CCE9041848D1}"/>
          </ac:spMkLst>
        </pc:spChg>
        <pc:spChg chg="add">
          <ac:chgData name="Szocs Norbi" userId="616b568132bed428" providerId="Windows Live" clId="Web-{F894B951-77C8-47E8-A05D-E112503A3912}" dt="2020-11-22T16:15:53.601" v="533"/>
          <ac:spMkLst>
            <pc:docMk/>
            <pc:sldMk cId="983296380" sldId="262"/>
            <ac:spMk id="49" creationId="{EA3B6404-C37D-4FE3-8124-9FC5ECE56273}"/>
          </ac:spMkLst>
        </pc:spChg>
        <pc:spChg chg="add">
          <ac:chgData name="Szocs Norbi" userId="616b568132bed428" providerId="Windows Live" clId="Web-{F894B951-77C8-47E8-A05D-E112503A3912}" dt="2020-11-22T16:15:53.601" v="533"/>
          <ac:spMkLst>
            <pc:docMk/>
            <pc:sldMk cId="983296380" sldId="262"/>
            <ac:spMk id="51" creationId="{ED61EC8C-9F54-4671-8E82-4AE6101D6C84}"/>
          </ac:spMkLst>
        </pc:spChg>
        <pc:picChg chg="add mod ord">
          <ac:chgData name="Szocs Norbi" userId="616b568132bed428" providerId="Windows Live" clId="Web-{F894B951-77C8-47E8-A05D-E112503A3912}" dt="2020-11-22T16:15:53.601" v="533"/>
          <ac:picMkLst>
            <pc:docMk/>
            <pc:sldMk cId="983296380" sldId="262"/>
            <ac:picMk id="5" creationId="{7961DC44-1C96-4DA0-9110-659E44B0F231}"/>
          </ac:picMkLst>
        </pc:picChg>
        <pc:cxnChg chg="add del">
          <ac:chgData name="Szocs Norbi" userId="616b568132bed428" providerId="Windows Live" clId="Web-{F894B951-77C8-47E8-A05D-E112503A3912}" dt="2020-11-22T16:15:53.601" v="533"/>
          <ac:cxnSpMkLst>
            <pc:docMk/>
            <pc:sldMk cId="983296380" sldId="262"/>
            <ac:cxnSpMk id="10" creationId="{4436E0F2-A64B-471E-93C0-8DFE08CC57C8}"/>
          </ac:cxnSpMkLst>
        </pc:cxnChg>
        <pc:cxnChg chg="add del">
          <ac:chgData name="Szocs Norbi" userId="616b568132bed428" providerId="Windows Live" clId="Web-{F894B951-77C8-47E8-A05D-E112503A3912}" dt="2020-11-22T16:15:53.601" v="533"/>
          <ac:cxnSpMkLst>
            <pc:docMk/>
            <pc:sldMk cId="983296380" sldId="262"/>
            <ac:cxnSpMk id="12" creationId="{DC1E3AB1-2A8C-4607-9FAE-D8BDB280FE1A}"/>
          </ac:cxnSpMkLst>
        </pc:cxnChg>
        <pc:cxnChg chg="add del">
          <ac:chgData name="Szocs Norbi" userId="616b568132bed428" providerId="Windows Live" clId="Web-{F894B951-77C8-47E8-A05D-E112503A3912}" dt="2020-11-22T16:15:53.601" v="533"/>
          <ac:cxnSpMkLst>
            <pc:docMk/>
            <pc:sldMk cId="983296380" sldId="262"/>
            <ac:cxnSpMk id="14" creationId="{26D66059-832F-40B6-A35F-F56C8F38A1E7}"/>
          </ac:cxnSpMkLst>
        </pc:cxnChg>
        <pc:cxnChg chg="add del">
          <ac:chgData name="Szocs Norbi" userId="616b568132bed428" providerId="Windows Live" clId="Web-{F894B951-77C8-47E8-A05D-E112503A3912}" dt="2020-11-22T16:15:53.601" v="533"/>
          <ac:cxnSpMkLst>
            <pc:docMk/>
            <pc:sldMk cId="983296380" sldId="262"/>
            <ac:cxnSpMk id="16" creationId="{A515E2ED-7EA9-448D-83FA-54C3DF9723BD}"/>
          </ac:cxnSpMkLst>
        </pc:cxnChg>
        <pc:cxnChg chg="add del">
          <ac:chgData name="Szocs Norbi" userId="616b568132bed428" providerId="Windows Live" clId="Web-{F894B951-77C8-47E8-A05D-E112503A3912}" dt="2020-11-22T16:15:53.601" v="533"/>
          <ac:cxnSpMkLst>
            <pc:docMk/>
            <pc:sldMk cId="983296380" sldId="262"/>
            <ac:cxnSpMk id="18" creationId="{20595356-EABD-4767-AC9D-EA21FF115EC0}"/>
          </ac:cxnSpMkLst>
        </pc:cxnChg>
        <pc:cxnChg chg="add del">
          <ac:chgData name="Szocs Norbi" userId="616b568132bed428" providerId="Windows Live" clId="Web-{F894B951-77C8-47E8-A05D-E112503A3912}" dt="2020-11-22T16:15:53.601" v="533"/>
          <ac:cxnSpMkLst>
            <pc:docMk/>
            <pc:sldMk cId="983296380" sldId="262"/>
            <ac:cxnSpMk id="20" creationId="{28CD9F06-9628-469C-B788-A894E3E08281}"/>
          </ac:cxnSpMkLst>
        </pc:cxnChg>
        <pc:cxnChg chg="add del">
          <ac:chgData name="Szocs Norbi" userId="616b568132bed428" providerId="Windows Live" clId="Web-{F894B951-77C8-47E8-A05D-E112503A3912}" dt="2020-11-22T16:15:53.601" v="533"/>
          <ac:cxnSpMkLst>
            <pc:docMk/>
            <pc:sldMk cId="983296380" sldId="262"/>
            <ac:cxnSpMk id="22" creationId="{8550A431-0B61-421B-B4B7-24C0CFF0F938}"/>
          </ac:cxnSpMkLst>
        </pc:cxnChg>
        <pc:cxnChg chg="add del">
          <ac:chgData name="Szocs Norbi" userId="616b568132bed428" providerId="Windows Live" clId="Web-{F894B951-77C8-47E8-A05D-E112503A3912}" dt="2020-11-22T16:15:53.601" v="533"/>
          <ac:cxnSpMkLst>
            <pc:docMk/>
            <pc:sldMk cId="983296380" sldId="262"/>
            <ac:cxnSpMk id="28" creationId="{326FE4BA-3BD1-4AB3-A3EB-39FF16D96403}"/>
          </ac:cxnSpMkLst>
        </pc:cxnChg>
        <pc:cxnChg chg="add del mod">
          <ac:chgData name="Szocs Norbi" userId="616b568132bed428" providerId="Windows Live" clId="Web-{F894B951-77C8-47E8-A05D-E112503A3912}" dt="2020-11-22T16:15:53.601" v="533"/>
          <ac:cxnSpMkLst>
            <pc:docMk/>
            <pc:sldMk cId="983296380" sldId="262"/>
            <ac:cxnSpMk id="30" creationId="{CBD85EF3-E980-4EF9-BF91-C0540D302A95}"/>
          </ac:cxnSpMkLst>
        </pc:cxnChg>
        <pc:cxnChg chg="add">
          <ac:chgData name="Szocs Norbi" userId="616b568132bed428" providerId="Windows Live" clId="Web-{F894B951-77C8-47E8-A05D-E112503A3912}" dt="2020-11-22T16:15:53.601" v="533"/>
          <ac:cxnSpMkLst>
            <pc:docMk/>
            <pc:sldMk cId="983296380" sldId="262"/>
            <ac:cxnSpMk id="35" creationId="{4436E0F2-A64B-471E-93C0-8DFE08CC57C8}"/>
          </ac:cxnSpMkLst>
        </pc:cxnChg>
        <pc:cxnChg chg="add">
          <ac:chgData name="Szocs Norbi" userId="616b568132bed428" providerId="Windows Live" clId="Web-{F894B951-77C8-47E8-A05D-E112503A3912}" dt="2020-11-22T16:15:53.601" v="533"/>
          <ac:cxnSpMkLst>
            <pc:docMk/>
            <pc:sldMk cId="983296380" sldId="262"/>
            <ac:cxnSpMk id="37" creationId="{DC1E3AB1-2A8C-4607-9FAE-D8BDB280FE1A}"/>
          </ac:cxnSpMkLst>
        </pc:cxnChg>
        <pc:cxnChg chg="add">
          <ac:chgData name="Szocs Norbi" userId="616b568132bed428" providerId="Windows Live" clId="Web-{F894B951-77C8-47E8-A05D-E112503A3912}" dt="2020-11-22T16:15:53.601" v="533"/>
          <ac:cxnSpMkLst>
            <pc:docMk/>
            <pc:sldMk cId="983296380" sldId="262"/>
            <ac:cxnSpMk id="39" creationId="{26D66059-832F-40B6-A35F-F56C8F38A1E7}"/>
          </ac:cxnSpMkLst>
        </pc:cxnChg>
        <pc:cxnChg chg="add">
          <ac:chgData name="Szocs Norbi" userId="616b568132bed428" providerId="Windows Live" clId="Web-{F894B951-77C8-47E8-A05D-E112503A3912}" dt="2020-11-22T16:15:53.601" v="533"/>
          <ac:cxnSpMkLst>
            <pc:docMk/>
            <pc:sldMk cId="983296380" sldId="262"/>
            <ac:cxnSpMk id="41" creationId="{A515E2ED-7EA9-448D-83FA-54C3DF9723BD}"/>
          </ac:cxnSpMkLst>
        </pc:cxnChg>
        <pc:cxnChg chg="add">
          <ac:chgData name="Szocs Norbi" userId="616b568132bed428" providerId="Windows Live" clId="Web-{F894B951-77C8-47E8-A05D-E112503A3912}" dt="2020-11-22T16:15:53.601" v="533"/>
          <ac:cxnSpMkLst>
            <pc:docMk/>
            <pc:sldMk cId="983296380" sldId="262"/>
            <ac:cxnSpMk id="43" creationId="{20595356-EABD-4767-AC9D-EA21FF115EC0}"/>
          </ac:cxnSpMkLst>
        </pc:cxnChg>
        <pc:cxnChg chg="add">
          <ac:chgData name="Szocs Norbi" userId="616b568132bed428" providerId="Windows Live" clId="Web-{F894B951-77C8-47E8-A05D-E112503A3912}" dt="2020-11-22T16:15:53.601" v="533"/>
          <ac:cxnSpMkLst>
            <pc:docMk/>
            <pc:sldMk cId="983296380" sldId="262"/>
            <ac:cxnSpMk id="45" creationId="{28CD9F06-9628-469C-B788-A894E3E08281}"/>
          </ac:cxnSpMkLst>
        </pc:cxnChg>
        <pc:cxnChg chg="add">
          <ac:chgData name="Szocs Norbi" userId="616b568132bed428" providerId="Windows Live" clId="Web-{F894B951-77C8-47E8-A05D-E112503A3912}" dt="2020-11-22T16:15:53.601" v="533"/>
          <ac:cxnSpMkLst>
            <pc:docMk/>
            <pc:sldMk cId="983296380" sldId="262"/>
            <ac:cxnSpMk id="47" creationId="{8550A431-0B61-421B-B4B7-24C0CFF0F938}"/>
          </ac:cxnSpMkLst>
        </pc:cxnChg>
        <pc:cxnChg chg="add">
          <ac:chgData name="Szocs Norbi" userId="616b568132bed428" providerId="Windows Live" clId="Web-{F894B951-77C8-47E8-A05D-E112503A3912}" dt="2020-11-22T16:15:53.601" v="533"/>
          <ac:cxnSpMkLst>
            <pc:docMk/>
            <pc:sldMk cId="983296380" sldId="262"/>
            <ac:cxnSpMk id="53" creationId="{8557940A-71CE-48E1-BD71-2BEF15613C87}"/>
          </ac:cxnSpMkLst>
        </pc:cxnChg>
        <pc:cxnChg chg="add">
          <ac:chgData name="Szocs Norbi" userId="616b568132bed428" providerId="Windows Live" clId="Web-{F894B951-77C8-47E8-A05D-E112503A3912}" dt="2020-11-22T16:15:53.601" v="533"/>
          <ac:cxnSpMkLst>
            <pc:docMk/>
            <pc:sldMk cId="983296380" sldId="262"/>
            <ac:cxnSpMk id="55" creationId="{4777C915-01E5-4C85-B3BF-7BF7CC3FEFE2}"/>
          </ac:cxnSpMkLst>
        </pc:cxnChg>
      </pc:sldChg>
      <pc:sldMasterChg chg="add del addSldLayout delSldLayout">
        <pc:chgData name="Szocs Norbi" userId="616b568132bed428" providerId="Windows Live" clId="Web-{F894B951-77C8-47E8-A05D-E112503A3912}" dt="2020-11-22T15:58:18.853" v="42"/>
        <pc:sldMasterMkLst>
          <pc:docMk/>
          <pc:sldMasterMk cId="2460954070" sldId="2147483660"/>
        </pc:sldMasterMkLst>
        <pc:sldLayoutChg chg="add del">
          <pc:chgData name="Szocs Norbi" userId="616b568132bed428" providerId="Windows Live" clId="Web-{F894B951-77C8-47E8-A05D-E112503A3912}" dt="2020-11-22T15:58:18.853" v="42"/>
          <pc:sldLayoutMkLst>
            <pc:docMk/>
            <pc:sldMasterMk cId="2460954070" sldId="2147483660"/>
            <pc:sldLayoutMk cId="2385387890" sldId="2147483661"/>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949138452" sldId="2147483662"/>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2591524520" sldId="2147483663"/>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1203092039" sldId="2147483664"/>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3733172339" sldId="2147483665"/>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3210312558" sldId="2147483666"/>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3146388984" sldId="2147483667"/>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3171841454" sldId="2147483668"/>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1718958274" sldId="2147483669"/>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2202905451" sldId="2147483670"/>
          </pc:sldLayoutMkLst>
        </pc:sldLayoutChg>
        <pc:sldLayoutChg chg="add del">
          <pc:chgData name="Szocs Norbi" userId="616b568132bed428" providerId="Windows Live" clId="Web-{F894B951-77C8-47E8-A05D-E112503A3912}" dt="2020-11-22T15:58:18.853" v="42"/>
          <pc:sldLayoutMkLst>
            <pc:docMk/>
            <pc:sldMasterMk cId="2460954070" sldId="2147483660"/>
            <pc:sldLayoutMk cId="3479445657" sldId="2147483671"/>
          </pc:sldLayoutMkLst>
        </pc:sldLayoutChg>
      </pc:sldMasterChg>
      <pc:sldMasterChg chg="add del replId addSldLayout delSldLayout">
        <pc:chgData name="Szocs Norbi" userId="616b568132bed428" providerId="Windows Live" clId="Web-{F894B951-77C8-47E8-A05D-E112503A3912}" dt="2020-11-22T15:58:18.775" v="41"/>
        <pc:sldMasterMkLst>
          <pc:docMk/>
          <pc:sldMasterMk cId="3949469558" sldId="2147483672"/>
        </pc:sldMasterMkLst>
        <pc:sldLayoutChg chg="add del">
          <pc:chgData name="Szocs Norbi" userId="616b568132bed428" providerId="Windows Live" clId="Web-{F894B951-77C8-47E8-A05D-E112503A3912}" dt="2020-11-22T15:58:18.775" v="41"/>
          <pc:sldLayoutMkLst>
            <pc:docMk/>
            <pc:sldMasterMk cId="3949469558" sldId="2147483672"/>
            <pc:sldLayoutMk cId="191504010" sldId="2147483673"/>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2750712533" sldId="2147483674"/>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3708597294" sldId="2147483675"/>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2823565487" sldId="2147483676"/>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1436692461" sldId="2147483677"/>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897118437" sldId="2147483678"/>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1176358708" sldId="2147483679"/>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1036202603" sldId="2147483680"/>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1049198826" sldId="2147483681"/>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3162063325" sldId="2147483682"/>
          </pc:sldLayoutMkLst>
        </pc:sldLayoutChg>
        <pc:sldLayoutChg chg="add del replId">
          <pc:chgData name="Szocs Norbi" userId="616b568132bed428" providerId="Windows Live" clId="Web-{F894B951-77C8-47E8-A05D-E112503A3912}" dt="2020-11-22T15:58:18.775" v="41"/>
          <pc:sldLayoutMkLst>
            <pc:docMk/>
            <pc:sldMasterMk cId="3949469558" sldId="2147483672"/>
            <pc:sldLayoutMk cId="1666047736" sldId="2147483683"/>
          </pc:sldLayoutMkLst>
        </pc:sldLayoutChg>
      </pc:sldMasterChg>
      <pc:sldMasterChg chg="add addSldLayout">
        <pc:chgData name="Szocs Norbi" userId="616b568132bed428" providerId="Windows Live" clId="Web-{F894B951-77C8-47E8-A05D-E112503A3912}" dt="2020-11-22T15:58:18.853" v="42"/>
        <pc:sldMasterMkLst>
          <pc:docMk/>
          <pc:sldMasterMk cId="1635671639" sldId="2147483685"/>
        </pc:sldMasterMkLst>
        <pc:sldLayoutChg chg="add">
          <pc:chgData name="Szocs Norbi" userId="616b568132bed428" providerId="Windows Live" clId="Web-{F894B951-77C8-47E8-A05D-E112503A3912}" dt="2020-11-22T15:58:18.853" v="42"/>
          <pc:sldLayoutMkLst>
            <pc:docMk/>
            <pc:sldMasterMk cId="1635671639" sldId="2147483685"/>
            <pc:sldLayoutMk cId="3448446732" sldId="2147483674"/>
          </pc:sldLayoutMkLst>
        </pc:sldLayoutChg>
        <pc:sldLayoutChg chg="add">
          <pc:chgData name="Szocs Norbi" userId="616b568132bed428" providerId="Windows Live" clId="Web-{F894B951-77C8-47E8-A05D-E112503A3912}" dt="2020-11-22T15:58:18.853" v="42"/>
          <pc:sldLayoutMkLst>
            <pc:docMk/>
            <pc:sldMasterMk cId="1635671639" sldId="2147483685"/>
            <pc:sldLayoutMk cId="2776798003" sldId="2147483675"/>
          </pc:sldLayoutMkLst>
        </pc:sldLayoutChg>
        <pc:sldLayoutChg chg="add">
          <pc:chgData name="Szocs Norbi" userId="616b568132bed428" providerId="Windows Live" clId="Web-{F894B951-77C8-47E8-A05D-E112503A3912}" dt="2020-11-22T15:58:18.853" v="42"/>
          <pc:sldLayoutMkLst>
            <pc:docMk/>
            <pc:sldMasterMk cId="1635671639" sldId="2147483685"/>
            <pc:sldLayoutMk cId="1203842803" sldId="2147483676"/>
          </pc:sldLayoutMkLst>
        </pc:sldLayoutChg>
        <pc:sldLayoutChg chg="add">
          <pc:chgData name="Szocs Norbi" userId="616b568132bed428" providerId="Windows Live" clId="Web-{F894B951-77C8-47E8-A05D-E112503A3912}" dt="2020-11-22T15:58:18.853" v="42"/>
          <pc:sldLayoutMkLst>
            <pc:docMk/>
            <pc:sldMasterMk cId="1635671639" sldId="2147483685"/>
            <pc:sldLayoutMk cId="2013129956" sldId="2147483677"/>
          </pc:sldLayoutMkLst>
        </pc:sldLayoutChg>
        <pc:sldLayoutChg chg="add">
          <pc:chgData name="Szocs Norbi" userId="616b568132bed428" providerId="Windows Live" clId="Web-{F894B951-77C8-47E8-A05D-E112503A3912}" dt="2020-11-22T15:58:18.853" v="42"/>
          <pc:sldLayoutMkLst>
            <pc:docMk/>
            <pc:sldMasterMk cId="1635671639" sldId="2147483685"/>
            <pc:sldLayoutMk cId="3842091409" sldId="2147483678"/>
          </pc:sldLayoutMkLst>
        </pc:sldLayoutChg>
        <pc:sldLayoutChg chg="add">
          <pc:chgData name="Szocs Norbi" userId="616b568132bed428" providerId="Windows Live" clId="Web-{F894B951-77C8-47E8-A05D-E112503A3912}" dt="2020-11-22T15:58:18.853" v="42"/>
          <pc:sldLayoutMkLst>
            <pc:docMk/>
            <pc:sldMasterMk cId="1635671639" sldId="2147483685"/>
            <pc:sldLayoutMk cId="3229371492" sldId="2147483679"/>
          </pc:sldLayoutMkLst>
        </pc:sldLayoutChg>
        <pc:sldLayoutChg chg="add">
          <pc:chgData name="Szocs Norbi" userId="616b568132bed428" providerId="Windows Live" clId="Web-{F894B951-77C8-47E8-A05D-E112503A3912}" dt="2020-11-22T15:58:18.853" v="42"/>
          <pc:sldLayoutMkLst>
            <pc:docMk/>
            <pc:sldMasterMk cId="1635671639" sldId="2147483685"/>
            <pc:sldLayoutMk cId="1574827166" sldId="2147483680"/>
          </pc:sldLayoutMkLst>
        </pc:sldLayoutChg>
        <pc:sldLayoutChg chg="add">
          <pc:chgData name="Szocs Norbi" userId="616b568132bed428" providerId="Windows Live" clId="Web-{F894B951-77C8-47E8-A05D-E112503A3912}" dt="2020-11-22T15:58:18.853" v="42"/>
          <pc:sldLayoutMkLst>
            <pc:docMk/>
            <pc:sldMasterMk cId="1635671639" sldId="2147483685"/>
            <pc:sldLayoutMk cId="1799944878" sldId="2147483681"/>
          </pc:sldLayoutMkLst>
        </pc:sldLayoutChg>
        <pc:sldLayoutChg chg="add">
          <pc:chgData name="Szocs Norbi" userId="616b568132bed428" providerId="Windows Live" clId="Web-{F894B951-77C8-47E8-A05D-E112503A3912}" dt="2020-11-22T15:58:18.853" v="42"/>
          <pc:sldLayoutMkLst>
            <pc:docMk/>
            <pc:sldMasterMk cId="1635671639" sldId="2147483685"/>
            <pc:sldLayoutMk cId="2865568598" sldId="2147483682"/>
          </pc:sldLayoutMkLst>
        </pc:sldLayoutChg>
        <pc:sldLayoutChg chg="add">
          <pc:chgData name="Szocs Norbi" userId="616b568132bed428" providerId="Windows Live" clId="Web-{F894B951-77C8-47E8-A05D-E112503A3912}" dt="2020-11-22T15:58:18.853" v="42"/>
          <pc:sldLayoutMkLst>
            <pc:docMk/>
            <pc:sldMasterMk cId="1635671639" sldId="2147483685"/>
            <pc:sldLayoutMk cId="4269982422" sldId="2147483683"/>
          </pc:sldLayoutMkLst>
        </pc:sldLayoutChg>
        <pc:sldLayoutChg chg="add">
          <pc:chgData name="Szocs Norbi" userId="616b568132bed428" providerId="Windows Live" clId="Web-{F894B951-77C8-47E8-A05D-E112503A3912}" dt="2020-11-22T15:58:18.853" v="42"/>
          <pc:sldLayoutMkLst>
            <pc:docMk/>
            <pc:sldMasterMk cId="1635671639" sldId="2147483685"/>
            <pc:sldLayoutMk cId="1393691592" sldId="214748368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6556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2937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9994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11/22/2020</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6998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9369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4844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7679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7482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0384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01312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11/22/2020</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4209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11/22/2020</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6356716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74"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B54B6BC3-2B8F-4DD8-B857-0F8930EC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a:extLst>
              <a:ext uri="{FF2B5EF4-FFF2-40B4-BE49-F238E27FC236}">
                <a16:creationId xmlns:a16="http://schemas.microsoft.com/office/drawing/2014/main" id="{19F0569C-ADF1-43B2-A414-D388A27B10D3}"/>
              </a:ext>
            </a:extLst>
          </p:cNvPr>
          <p:cNvPicPr>
            <a:picLocks noChangeAspect="1"/>
          </p:cNvPicPr>
          <p:nvPr/>
        </p:nvPicPr>
        <p:blipFill rotWithShape="1">
          <a:blip r:embed="rId2"/>
          <a:srcRect t="3111" b="12666"/>
          <a:stretch/>
        </p:blipFill>
        <p:spPr>
          <a:xfrm>
            <a:off x="20" y="10"/>
            <a:ext cx="12198803" cy="6857990"/>
          </a:xfrm>
          <a:prstGeom prst="rect">
            <a:avLst/>
          </a:prstGeom>
        </p:spPr>
      </p:pic>
      <p:sp>
        <p:nvSpPr>
          <p:cNvPr id="2" name="Title 1"/>
          <p:cNvSpPr>
            <a:spLocks noGrp="1"/>
          </p:cNvSpPr>
          <p:nvPr>
            <p:ph type="ctrTitle"/>
          </p:nvPr>
        </p:nvSpPr>
        <p:spPr>
          <a:xfrm>
            <a:off x="1104900" y="2635624"/>
            <a:ext cx="6232201" cy="3068438"/>
          </a:xfrm>
        </p:spPr>
        <p:txBody>
          <a:bodyPr anchor="b">
            <a:normAutofit/>
          </a:bodyPr>
          <a:lstStyle/>
          <a:p>
            <a:pPr algn="l"/>
            <a:r>
              <a:rPr lang="en-GB" sz="4800" dirty="0">
                <a:solidFill>
                  <a:schemeClr val="tx1"/>
                </a:solidFill>
                <a:latin typeface="Comic Sans MS"/>
                <a:ea typeface="Tahoma"/>
                <a:cs typeface="Calibri Light"/>
              </a:rPr>
              <a:t>Kocsonya/MEAT</a:t>
            </a:r>
            <a:r>
              <a:rPr lang="en-GB" sz="4800" cap="all" dirty="0">
                <a:solidFill>
                  <a:schemeClr val="tx1"/>
                </a:solidFill>
                <a:latin typeface="Comic Sans MS"/>
                <a:ea typeface="Tahoma"/>
                <a:cs typeface="Tahoma"/>
              </a:rPr>
              <a:t> JELLY/ASPIC</a:t>
            </a:r>
          </a:p>
          <a:p>
            <a:pPr algn="l"/>
            <a:endParaRPr lang="en-GB" sz="4800">
              <a:solidFill>
                <a:srgbClr val="FFFFFF"/>
              </a:solidFill>
              <a:cs typeface="Calibri Light"/>
            </a:endParaRPr>
          </a:p>
          <a:p>
            <a:pPr algn="l"/>
            <a:endParaRPr lang="en-GB" sz="4800">
              <a:solidFill>
                <a:srgbClr val="FFFFFF"/>
              </a:solidFill>
              <a:cs typeface="Calibri Light"/>
            </a:endParaRPr>
          </a:p>
        </p:txBody>
      </p:sp>
      <p:sp>
        <p:nvSpPr>
          <p:cNvPr id="18" name="Rectangle 21">
            <a:extLst>
              <a:ext uri="{FF2B5EF4-FFF2-40B4-BE49-F238E27FC236}">
                <a16:creationId xmlns:a16="http://schemas.microsoft.com/office/drawing/2014/main" id="{0E61572A-1D1B-4050-AAAD-AE4B2AB1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14464"/>
            <a:ext cx="12188952" cy="2583133"/>
          </a:xfrm>
          <a:prstGeom prst="rect">
            <a:avLst/>
          </a:prstGeom>
          <a:gradFill>
            <a:gsLst>
              <a:gs pos="42000">
                <a:srgbClr val="000000">
                  <a:alpha val="18000"/>
                </a:srgbClr>
              </a:gs>
              <a:gs pos="0">
                <a:srgbClr val="000000">
                  <a:alpha val="0"/>
                </a:srgbClr>
              </a:gs>
              <a:gs pos="100000">
                <a:srgbClr val="000000">
                  <a:alpha val="2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42999" y="537493"/>
            <a:ext cx="4203551" cy="1347118"/>
          </a:xfrm>
        </p:spPr>
        <p:txBody>
          <a:bodyPr vert="horz" lIns="91440" tIns="45720" rIns="91440" bIns="45720" rtlCol="0" anchor="b">
            <a:normAutofit/>
          </a:bodyPr>
          <a:lstStyle/>
          <a:p>
            <a:pPr algn="l"/>
            <a:endParaRPr lang="en-GB" sz="1600">
              <a:solidFill>
                <a:srgbClr val="FFFFFF"/>
              </a:solidFill>
            </a:endParaRPr>
          </a:p>
        </p:txBody>
      </p:sp>
      <p:cxnSp>
        <p:nvCxnSpPr>
          <p:cNvPr id="24" name="Straight Connector 23">
            <a:extLst>
              <a:ext uri="{FF2B5EF4-FFF2-40B4-BE49-F238E27FC236}">
                <a16:creationId xmlns:a16="http://schemas.microsoft.com/office/drawing/2014/main" id="{D8CC6741-2D53-4EFF-85C0-42C95E273C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4293" y="5336275"/>
            <a:ext cx="6507707" cy="15217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00C4E58-6752-4DBB-B0C2-2D3206A079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33465" y="4490113"/>
            <a:ext cx="2058535" cy="237471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22171661-0838-4942-A149-8C1B7892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D5078-B4E1-4A4F-BDCB-A3742074977D}"/>
              </a:ext>
            </a:extLst>
          </p:cNvPr>
          <p:cNvSpPr>
            <a:spLocks noGrp="1"/>
          </p:cNvSpPr>
          <p:nvPr>
            <p:ph type="title"/>
          </p:nvPr>
        </p:nvSpPr>
        <p:spPr>
          <a:xfrm>
            <a:off x="1114426" y="533400"/>
            <a:ext cx="4529138" cy="1671639"/>
          </a:xfrm>
        </p:spPr>
        <p:txBody>
          <a:bodyPr vert="horz" lIns="91440" tIns="45720" rIns="91440" bIns="45720" rtlCol="0" anchor="ctr">
            <a:normAutofit/>
          </a:bodyPr>
          <a:lstStyle/>
          <a:p>
            <a:endParaRPr lang="en-US"/>
          </a:p>
        </p:txBody>
      </p:sp>
      <p:sp>
        <p:nvSpPr>
          <p:cNvPr id="4" name="Content Placeholder 3">
            <a:extLst>
              <a:ext uri="{FF2B5EF4-FFF2-40B4-BE49-F238E27FC236}">
                <a16:creationId xmlns:a16="http://schemas.microsoft.com/office/drawing/2014/main" id="{E15AE70F-98B0-4316-9BD2-CEA5755E1477}"/>
              </a:ext>
            </a:extLst>
          </p:cNvPr>
          <p:cNvSpPr>
            <a:spLocks noGrp="1"/>
          </p:cNvSpPr>
          <p:nvPr>
            <p:ph sz="half" idx="2"/>
          </p:nvPr>
        </p:nvSpPr>
        <p:spPr>
          <a:xfrm>
            <a:off x="1104900" y="2205038"/>
            <a:ext cx="4405314" cy="4119561"/>
          </a:xfrm>
        </p:spPr>
        <p:txBody>
          <a:bodyPr vert="horz" lIns="91440" tIns="45720" rIns="91440" bIns="45720" rtlCol="0" anchor="t">
            <a:normAutofit/>
          </a:bodyPr>
          <a:lstStyle/>
          <a:p>
            <a:r>
              <a:rPr lang="en-US" dirty="0"/>
              <a:t> </a:t>
            </a:r>
            <a:r>
              <a:rPr lang="en-US" dirty="0" err="1"/>
              <a:t>Kocsonya:takes</a:t>
            </a:r>
            <a:r>
              <a:rPr lang="en-US" dirty="0"/>
              <a:t> Hungarian food-lovers back to childhood memories of winter meals or Christmas dinners. If your grandmother made this dish for the holidays (or winter Sunday), you either loved it or hated it. </a:t>
            </a:r>
          </a:p>
        </p:txBody>
      </p:sp>
      <p:cxnSp>
        <p:nvCxnSpPr>
          <p:cNvPr id="26" name="Straight Connector 25">
            <a:extLst>
              <a:ext uri="{FF2B5EF4-FFF2-40B4-BE49-F238E27FC236}">
                <a16:creationId xmlns:a16="http://schemas.microsoft.com/office/drawing/2014/main" id="{BB04A404-AF1E-4EC9-AF7D-46C68BFCEB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30398" y="-1"/>
            <a:ext cx="2559923"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874503-FE8B-408C-ABAF-2B72BAC296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741182" y="0"/>
            <a:ext cx="725518" cy="68579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5" descr="A cup of coffee on a table with a cake on a plate&#10;&#10;Description automatically generated">
            <a:extLst>
              <a:ext uri="{FF2B5EF4-FFF2-40B4-BE49-F238E27FC236}">
                <a16:creationId xmlns:a16="http://schemas.microsoft.com/office/drawing/2014/main" id="{38CA26AD-82E7-4041-8174-6A096B820580}"/>
              </a:ext>
            </a:extLst>
          </p:cNvPr>
          <p:cNvPicPr>
            <a:picLocks noGrp="1" noChangeAspect="1"/>
          </p:cNvPicPr>
          <p:nvPr>
            <p:ph sz="half" idx="1"/>
          </p:nvPr>
        </p:nvPicPr>
        <p:blipFill>
          <a:blip r:embed="rId2"/>
          <a:stretch>
            <a:fillRect/>
          </a:stretch>
        </p:blipFill>
        <p:spPr>
          <a:xfrm>
            <a:off x="6096001" y="1572483"/>
            <a:ext cx="5562600" cy="3713035"/>
          </a:xfrm>
          <a:prstGeom prst="rect">
            <a:avLst/>
          </a:prstGeom>
        </p:spPr>
      </p:pic>
    </p:spTree>
    <p:extLst>
      <p:ext uri="{BB962C8B-B14F-4D97-AF65-F5344CB8AC3E}">
        <p14:creationId xmlns:p14="http://schemas.microsoft.com/office/powerpoint/2010/main" val="262870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outdoor, food, table, sitting&#10;&#10;Description automatically generated">
            <a:extLst>
              <a:ext uri="{FF2B5EF4-FFF2-40B4-BE49-F238E27FC236}">
                <a16:creationId xmlns:a16="http://schemas.microsoft.com/office/drawing/2014/main" id="{8A34CEB9-2518-4D5C-8E9C-F57CED409FA4}"/>
              </a:ext>
            </a:extLst>
          </p:cNvPr>
          <p:cNvPicPr>
            <a:picLocks noGrp="1" noChangeAspect="1"/>
          </p:cNvPicPr>
          <p:nvPr>
            <p:ph sz="half" idx="2"/>
          </p:nvPr>
        </p:nvPicPr>
        <p:blipFill rotWithShape="1">
          <a:blip r:embed="rId2"/>
          <a:srcRect l="22931" r="19618"/>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80A1A3C0-F28D-4E86-9CEE-0D9E74BAB4E1}"/>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100" dirty="0"/>
              <a:t>              </a:t>
            </a:r>
            <a:r>
              <a:rPr lang="en-US" sz="4100" dirty="0" err="1"/>
              <a:t>rECEPT</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945DB7-06A5-48ED-A8C4-C44657BD3602}"/>
              </a:ext>
            </a:extLst>
          </p:cNvPr>
          <p:cNvSpPr>
            <a:spLocks noGrp="1"/>
          </p:cNvSpPr>
          <p:nvPr>
            <p:ph sz="half" idx="1"/>
          </p:nvPr>
        </p:nvSpPr>
        <p:spPr>
          <a:xfrm>
            <a:off x="1104902" y="2206255"/>
            <a:ext cx="5487146" cy="4118345"/>
          </a:xfrm>
        </p:spPr>
        <p:txBody>
          <a:bodyPr vert="horz" lIns="91440" tIns="45720" rIns="91440" bIns="45720" rtlCol="0">
            <a:normAutofit/>
          </a:bodyPr>
          <a:lstStyle/>
          <a:p>
            <a:pPr>
              <a:lnSpc>
                <a:spcPct val="90000"/>
              </a:lnSpc>
            </a:pPr>
            <a:r>
              <a:rPr lang="en-US" sz="1900" b="1" cap="all"/>
              <a:t>INGREDIENTS</a:t>
            </a:r>
            <a:endParaRPr lang="en-US" sz="1900"/>
          </a:p>
          <a:p>
            <a:pPr>
              <a:lnSpc>
                <a:spcPct val="90000"/>
              </a:lnSpc>
            </a:pPr>
            <a:r>
              <a:rPr lang="en-US" sz="1900"/>
              <a:t>3-4 pig trotters (feet), sliced in half</a:t>
            </a:r>
          </a:p>
          <a:p>
            <a:pPr>
              <a:lnSpc>
                <a:spcPct val="90000"/>
              </a:lnSpc>
            </a:pPr>
            <a:r>
              <a:rPr lang="en-US" sz="1900"/>
              <a:t>2 ham hocks/pork knuckles, cut into smaller pieces</a:t>
            </a:r>
          </a:p>
          <a:p>
            <a:pPr>
              <a:lnSpc>
                <a:spcPct val="90000"/>
              </a:lnSpc>
            </a:pPr>
            <a:r>
              <a:rPr lang="en-US" sz="1900"/>
              <a:t>300 grams fresh pork rind</a:t>
            </a:r>
          </a:p>
          <a:p>
            <a:pPr>
              <a:lnSpc>
                <a:spcPct val="90000"/>
              </a:lnSpc>
            </a:pPr>
            <a:r>
              <a:rPr lang="en-US" sz="1900"/>
              <a:t>2 Carrots, peeled</a:t>
            </a:r>
          </a:p>
          <a:p>
            <a:pPr>
              <a:lnSpc>
                <a:spcPct val="90000"/>
              </a:lnSpc>
            </a:pPr>
            <a:r>
              <a:rPr lang="en-US" sz="1900"/>
              <a:t>2 Onions, peeled</a:t>
            </a:r>
          </a:p>
          <a:p>
            <a:pPr>
              <a:lnSpc>
                <a:spcPct val="90000"/>
              </a:lnSpc>
            </a:pPr>
            <a:r>
              <a:rPr lang="en-US" sz="1900"/>
              <a:t>Garlic (depending on taste, from 3 cloves to 2 heads), peeled</a:t>
            </a:r>
          </a:p>
          <a:p>
            <a:pPr>
              <a:lnSpc>
                <a:spcPct val="90000"/>
              </a:lnSpc>
            </a:pPr>
            <a:r>
              <a:rPr lang="en-US" sz="1900"/>
              <a:t>8-10 Whole peppercorns</a:t>
            </a:r>
          </a:p>
          <a:p>
            <a:pPr>
              <a:lnSpc>
                <a:spcPct val="90000"/>
              </a:lnSpc>
            </a:pPr>
            <a:r>
              <a:rPr lang="en-US" sz="1900"/>
              <a:t>2 pork ears (around 500 grams), optional</a:t>
            </a:r>
          </a:p>
          <a:p>
            <a:pPr>
              <a:lnSpc>
                <a:spcPct val="90000"/>
              </a:lnSpc>
            </a:pPr>
            <a:r>
              <a:rPr lang="en-US" sz="1900"/>
              <a:t>Salt to taste</a:t>
            </a:r>
          </a:p>
          <a:p>
            <a:pPr>
              <a:lnSpc>
                <a:spcPct val="90000"/>
              </a:lnSpc>
            </a:pPr>
            <a:endParaRPr lang="en-US" sz="1900"/>
          </a:p>
        </p:txBody>
      </p:sp>
    </p:spTree>
    <p:extLst>
      <p:ext uri="{BB962C8B-B14F-4D97-AF65-F5344CB8AC3E}">
        <p14:creationId xmlns:p14="http://schemas.microsoft.com/office/powerpoint/2010/main" val="22801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4C4A-8119-48C5-ABB5-9F5070912A8A}"/>
              </a:ext>
            </a:extLst>
          </p:cNvPr>
          <p:cNvSpPr>
            <a:spLocks noGrp="1"/>
          </p:cNvSpPr>
          <p:nvPr>
            <p:ph type="title"/>
          </p:nvPr>
        </p:nvSpPr>
        <p:spPr/>
        <p:txBody>
          <a:bodyPr/>
          <a:lstStyle/>
          <a:p>
            <a:r>
              <a:rPr lang="en-GB" b="1" i="0" dirty="0"/>
              <a:t>                 </a:t>
            </a:r>
            <a:r>
              <a:rPr lang="en-GB" b="1" i="0" dirty="0">
                <a:solidFill>
                  <a:schemeClr val="tx1">
                    <a:lumMod val="95000"/>
                    <a:lumOff val="5000"/>
                  </a:schemeClr>
                </a:solidFill>
              </a:rPr>
              <a:t>INSTRUCTIONS</a:t>
            </a:r>
            <a:endParaRPr lang="en-US" dirty="0">
              <a:solidFill>
                <a:schemeClr val="tx1">
                  <a:lumMod val="95000"/>
                  <a:lumOff val="5000"/>
                </a:schemeClr>
              </a:solidFill>
            </a:endParaRPr>
          </a:p>
          <a:p>
            <a:endParaRPr lang="en-GB" dirty="0"/>
          </a:p>
        </p:txBody>
      </p:sp>
      <p:sp>
        <p:nvSpPr>
          <p:cNvPr id="3" name="Content Placeholder 2">
            <a:extLst>
              <a:ext uri="{FF2B5EF4-FFF2-40B4-BE49-F238E27FC236}">
                <a16:creationId xmlns:a16="http://schemas.microsoft.com/office/drawing/2014/main" id="{20738B66-B89D-4FFE-9261-DB97EC5A63CF}"/>
              </a:ext>
            </a:extLst>
          </p:cNvPr>
          <p:cNvSpPr>
            <a:spLocks noGrp="1"/>
          </p:cNvSpPr>
          <p:nvPr>
            <p:ph sz="half" idx="1"/>
          </p:nvPr>
        </p:nvSpPr>
        <p:spPr>
          <a:xfrm>
            <a:off x="866078" y="2017420"/>
            <a:ext cx="5181600" cy="4252470"/>
          </a:xfrm>
        </p:spPr>
        <p:txBody>
          <a:bodyPr vert="horz" lIns="91440" tIns="45720" rIns="91440" bIns="45720" rtlCol="0" anchor="t">
            <a:normAutofit fontScale="47500" lnSpcReduction="20000"/>
          </a:bodyPr>
          <a:lstStyle/>
          <a:p>
            <a:r>
              <a:rPr lang="en-GB" cap="all" dirty="0">
                <a:ea typeface="+mn-lt"/>
                <a:cs typeface="+mn-lt"/>
              </a:rPr>
              <a:t>Carefully trim and clean the meat and place all pieces in a large pot with all of the other ingredients (except for the salt). Pour just enough cold water to cover everything. Bring to a boil and then reduce the heat to low.</a:t>
            </a:r>
            <a:endParaRPr lang="en-GB" b="1" cap="all" dirty="0"/>
          </a:p>
          <a:p>
            <a:r>
              <a:rPr lang="en-GB" cap="all" dirty="0">
                <a:ea typeface="+mn-lt"/>
                <a:cs typeface="+mn-lt"/>
              </a:rPr>
              <a:t>Slowly simmer for 4-5 hours until all of the meat is tender, making sure to add water to replace the water that evaporates. All of the ingredients must be covered throughout the long cooking process. Add salt after about 2 hours.</a:t>
            </a:r>
            <a:endParaRPr lang="en-GB" dirty="0"/>
          </a:p>
          <a:p>
            <a:r>
              <a:rPr lang="en-GB" cap="all" dirty="0">
                <a:ea typeface="+mn-lt"/>
                <a:cs typeface="+mn-lt"/>
              </a:rPr>
              <a:t>When done, skim the fat from the top and separate the meat and vegetables from the broth. You can discard the vegetables.</a:t>
            </a:r>
            <a:endParaRPr lang="en-GB" dirty="0"/>
          </a:p>
          <a:p>
            <a:r>
              <a:rPr lang="en-GB" cap="all" dirty="0">
                <a:ea typeface="+mn-lt"/>
                <a:cs typeface="+mn-lt"/>
              </a:rPr>
              <a:t>Remove all of the bones and gristle from the meat.</a:t>
            </a:r>
            <a:endParaRPr lang="en-GB" dirty="0"/>
          </a:p>
          <a:p>
            <a:r>
              <a:rPr lang="en-GB" cap="all" dirty="0">
                <a:ea typeface="+mn-lt"/>
                <a:cs typeface="+mn-lt"/>
              </a:rPr>
              <a:t>While the broth cools, portion out the ingredients into smaller bowls or </a:t>
            </a:r>
            <a:r>
              <a:rPr lang="en-GB" cap="all" dirty="0" err="1">
                <a:ea typeface="+mn-lt"/>
                <a:cs typeface="+mn-lt"/>
              </a:rPr>
              <a:t>molds</a:t>
            </a:r>
            <a:r>
              <a:rPr lang="en-GB" cap="all" dirty="0">
                <a:ea typeface="+mn-lt"/>
                <a:cs typeface="+mn-lt"/>
              </a:rPr>
              <a:t>. Once the broth is cool (but not solidified, after about 20-30 minutes), strain it through a cloth and pour it over the meat.</a:t>
            </a:r>
            <a:endParaRPr lang="en-GB" dirty="0"/>
          </a:p>
          <a:p>
            <a:r>
              <a:rPr lang="en-GB" cap="all" dirty="0">
                <a:ea typeface="+mn-lt"/>
                <a:cs typeface="+mn-lt"/>
              </a:rPr>
              <a:t>Cover the </a:t>
            </a:r>
            <a:r>
              <a:rPr lang="en-GB" cap="all" dirty="0" err="1">
                <a:ea typeface="+mn-lt"/>
                <a:cs typeface="+mn-lt"/>
              </a:rPr>
              <a:t>mold</a:t>
            </a:r>
            <a:r>
              <a:rPr lang="en-GB" cap="all" dirty="0">
                <a:ea typeface="+mn-lt"/>
                <a:cs typeface="+mn-lt"/>
              </a:rPr>
              <a:t>/bowls with </a:t>
            </a:r>
            <a:r>
              <a:rPr lang="en-GB" cap="all" dirty="0" err="1">
                <a:ea typeface="+mn-lt"/>
                <a:cs typeface="+mn-lt"/>
              </a:rPr>
              <a:t>aluminum</a:t>
            </a:r>
            <a:r>
              <a:rPr lang="en-GB" cap="all" dirty="0">
                <a:ea typeface="+mn-lt"/>
                <a:cs typeface="+mn-lt"/>
              </a:rPr>
              <a:t> foil and let them stand overnight outside (if it's cold) or in the fridge.</a:t>
            </a:r>
            <a:endParaRPr lang="en-GB" dirty="0"/>
          </a:p>
          <a:p>
            <a:r>
              <a:rPr lang="en-GB" cap="all" dirty="0">
                <a:ea typeface="+mn-lt"/>
                <a:cs typeface="+mn-lt"/>
              </a:rPr>
              <a:t>Serve the </a:t>
            </a:r>
            <a:r>
              <a:rPr lang="en-GB" cap="all" dirty="0" err="1">
                <a:ea typeface="+mn-lt"/>
                <a:cs typeface="+mn-lt"/>
              </a:rPr>
              <a:t>kocsonya</a:t>
            </a:r>
            <a:r>
              <a:rPr lang="en-GB" cap="all" dirty="0">
                <a:ea typeface="+mn-lt"/>
                <a:cs typeface="+mn-lt"/>
              </a:rPr>
              <a:t> cold with sweet paprika (optionally with tomato, parsley, and half a boiled egg) and thick slices of bread.</a:t>
            </a:r>
            <a:endParaRPr lang="en-GB" dirty="0"/>
          </a:p>
          <a:p>
            <a:br>
              <a:rPr lang="en-US" dirty="0"/>
            </a:br>
            <a:endParaRPr lang="en-US" dirty="0"/>
          </a:p>
        </p:txBody>
      </p:sp>
      <p:pic>
        <p:nvPicPr>
          <p:cNvPr id="5" name="Picture 5" descr="A bowl of soup&#10;&#10;Description automatically generated">
            <a:extLst>
              <a:ext uri="{FF2B5EF4-FFF2-40B4-BE49-F238E27FC236}">
                <a16:creationId xmlns:a16="http://schemas.microsoft.com/office/drawing/2014/main" id="{C01E7660-F9E8-4FE8-B384-D706D9306215}"/>
              </a:ext>
            </a:extLst>
          </p:cNvPr>
          <p:cNvPicPr>
            <a:picLocks noGrp="1" noChangeAspect="1"/>
          </p:cNvPicPr>
          <p:nvPr>
            <p:ph sz="half" idx="2"/>
          </p:nvPr>
        </p:nvPicPr>
        <p:blipFill>
          <a:blip r:embed="rId2"/>
          <a:stretch>
            <a:fillRect/>
          </a:stretch>
        </p:blipFill>
        <p:spPr>
          <a:xfrm>
            <a:off x="6172200" y="2107628"/>
            <a:ext cx="5181600" cy="3886200"/>
          </a:xfrm>
        </p:spPr>
      </p:pic>
    </p:spTree>
    <p:extLst>
      <p:ext uri="{BB962C8B-B14F-4D97-AF65-F5344CB8AC3E}">
        <p14:creationId xmlns:p14="http://schemas.microsoft.com/office/powerpoint/2010/main" val="312148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BC88933B-CFB2-4662-9CA9-2C1E0838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909EEE1-52DB-4A86-AFCE-CCE904184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452D1-0AEB-41F9-A3F3-9244E78F077F}"/>
              </a:ext>
            </a:extLst>
          </p:cNvPr>
          <p:cNvSpPr>
            <a:spLocks noGrp="1"/>
          </p:cNvSpPr>
          <p:nvPr>
            <p:ph type="title"/>
          </p:nvPr>
        </p:nvSpPr>
        <p:spPr>
          <a:xfrm>
            <a:off x="4305869" y="1994264"/>
            <a:ext cx="6935872" cy="3922755"/>
          </a:xfrm>
        </p:spPr>
        <p:txBody>
          <a:bodyPr vert="horz" lIns="91440" tIns="45720" rIns="91440" bIns="45720" rtlCol="0" anchor="b">
            <a:normAutofit/>
          </a:bodyPr>
          <a:lstStyle/>
          <a:p>
            <a:pPr algn="r"/>
            <a:r>
              <a:rPr lang="en-US" sz="6600" i="1" kern="1200" cap="all" baseline="0" dirty="0">
                <a:solidFill>
                  <a:schemeClr val="tx2"/>
                </a:solidFill>
                <a:latin typeface="+mj-lt"/>
                <a:ea typeface="+mj-ea"/>
                <a:cs typeface="+mj-cs"/>
              </a:rPr>
              <a:t>Köszönöm a figyelmet</a:t>
            </a:r>
          </a:p>
        </p:txBody>
      </p:sp>
      <p:pic>
        <p:nvPicPr>
          <p:cNvPr id="5" name="Picture 5" descr="A hand holding a baby&#10;&#10;Description automatically generated">
            <a:extLst>
              <a:ext uri="{FF2B5EF4-FFF2-40B4-BE49-F238E27FC236}">
                <a16:creationId xmlns:a16="http://schemas.microsoft.com/office/drawing/2014/main" id="{FC4AE46B-CF26-4D78-8C94-73CBD8C74D6E}"/>
              </a:ext>
            </a:extLst>
          </p:cNvPr>
          <p:cNvPicPr>
            <a:picLocks noGrp="1" noChangeAspect="1"/>
          </p:cNvPicPr>
          <p:nvPr>
            <p:ph sz="half" idx="2"/>
          </p:nvPr>
        </p:nvPicPr>
        <p:blipFill rotWithShape="1">
          <a:blip r:embed="rId2"/>
          <a:srcRect l="2990" r="10398"/>
          <a:stretch/>
        </p:blipFill>
        <p:spPr>
          <a:xfrm>
            <a:off x="-2573" y="10"/>
            <a:ext cx="4811317" cy="6857988"/>
          </a:xfrm>
          <a:custGeom>
            <a:avLst/>
            <a:gdLst/>
            <a:ahLst/>
            <a:cxnLst/>
            <a:rect l="l" t="t" r="r" b="b"/>
            <a:pathLst>
              <a:path w="4811317" h="6857998">
                <a:moveTo>
                  <a:pt x="0" y="0"/>
                </a:moveTo>
                <a:lnTo>
                  <a:pt x="4811317" y="0"/>
                </a:lnTo>
                <a:lnTo>
                  <a:pt x="2712446" y="6857998"/>
                </a:lnTo>
                <a:lnTo>
                  <a:pt x="0" y="6857998"/>
                </a:lnTo>
                <a:close/>
              </a:path>
            </a:pathLst>
          </a:custGeom>
        </p:spPr>
      </p:pic>
      <p:cxnSp>
        <p:nvCxnSpPr>
          <p:cNvPr id="78" name="Straight Connector 77">
            <a:extLst>
              <a:ext uri="{FF2B5EF4-FFF2-40B4-BE49-F238E27FC236}">
                <a16:creationId xmlns:a16="http://schemas.microsoft.com/office/drawing/2014/main" id="{326FE4BA-3BD1-4AB3-A3EB-39FF16D964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BD85EF3-E980-4EF9-BF91-C0540D302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5" idx="2"/>
          </p:cNvCxnSpPr>
          <p:nvPr>
            <p:extLst>
              <p:ext uri="{386F3935-93C4-4BCD-93E2-E3B085C9AB24}">
                <p16:designElem xmlns:p16="http://schemas.microsoft.com/office/powerpoint/2015/main" val="1"/>
              </p:ext>
            </p:extLst>
          </p:nvPr>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11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86667-2B89-42B3-BD45-CA194507474D}"/>
              </a:ext>
            </a:extLst>
          </p:cNvPr>
          <p:cNvSpPr>
            <a:spLocks noGrp="1"/>
          </p:cNvSpPr>
          <p:nvPr>
            <p:ph type="title"/>
          </p:nvPr>
        </p:nvSpPr>
        <p:spPr>
          <a:xfrm>
            <a:off x="5831406" y="1199288"/>
            <a:ext cx="5450958" cy="3520350"/>
          </a:xfrm>
        </p:spPr>
        <p:txBody>
          <a:bodyPr vert="horz" lIns="91440" tIns="45720" rIns="91440" bIns="45720" rtlCol="0" anchor="t">
            <a:normAutofit/>
          </a:bodyPr>
          <a:lstStyle/>
          <a:p>
            <a:pPr algn="r"/>
            <a:r>
              <a:rPr lang="en-US" sz="6600" dirty="0" err="1"/>
              <a:t>Köszönöm</a:t>
            </a:r>
            <a:r>
              <a:rPr lang="en-US" sz="6600" dirty="0"/>
              <a:t> </a:t>
            </a:r>
            <a:r>
              <a:rPr lang="en-US" sz="6600" dirty="0" err="1"/>
              <a:t>tanárnő</a:t>
            </a:r>
          </a:p>
        </p:txBody>
      </p:sp>
      <p:sp>
        <p:nvSpPr>
          <p:cNvPr id="51" name="Freeform: Shape 50">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5"/>
            <a:ext cx="4584879" cy="6863976"/>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Lst>
            <a:ahLst/>
            <a:cxnLst>
              <a:cxn ang="0">
                <a:pos x="connsiteX0" y="connsiteY0"/>
              </a:cxn>
              <a:cxn ang="0">
                <a:pos x="connsiteX1" y="connsiteY1"/>
              </a:cxn>
              <a:cxn ang="0">
                <a:pos x="connsiteX2" y="connsiteY2"/>
              </a:cxn>
              <a:cxn ang="0">
                <a:pos x="connsiteX3" y="connsiteY3"/>
              </a:cxn>
            </a:cxnLst>
            <a:rect l="l" t="t" r="r" b="b"/>
            <a:pathLst>
              <a:path w="4584879" h="6863976">
                <a:moveTo>
                  <a:pt x="0" y="0"/>
                </a:moveTo>
                <a:lnTo>
                  <a:pt x="4584879" y="0"/>
                </a:lnTo>
                <a:lnTo>
                  <a:pt x="2493114" y="6863976"/>
                </a:lnTo>
                <a:lnTo>
                  <a:pt x="0" y="686397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3" name="Straight Connector 52">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10013" y="-8965"/>
            <a:ext cx="708298" cy="68699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777C915-01E5-4C85-B3BF-7BF7CC3FE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401236"/>
            <a:ext cx="4011413" cy="345676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5" descr="A person holding a baby&#10;&#10;Description automatically generated">
            <a:extLst>
              <a:ext uri="{FF2B5EF4-FFF2-40B4-BE49-F238E27FC236}">
                <a16:creationId xmlns:a16="http://schemas.microsoft.com/office/drawing/2014/main" id="{7961DC44-1C96-4DA0-9110-659E44B0F231}"/>
              </a:ext>
            </a:extLst>
          </p:cNvPr>
          <p:cNvPicPr>
            <a:picLocks noGrp="1" noChangeAspect="1"/>
          </p:cNvPicPr>
          <p:nvPr>
            <p:ph sz="half" idx="2"/>
          </p:nvPr>
        </p:nvPicPr>
        <p:blipFill rotWithShape="1">
          <a:blip r:embed="rId2"/>
          <a:srcRect l="4235" r="16641"/>
          <a:stretch/>
        </p:blipFill>
        <p:spPr>
          <a:xfrm>
            <a:off x="884248" y="533400"/>
            <a:ext cx="4062909" cy="5791200"/>
          </a:xfrm>
          <a:prstGeom prst="rect">
            <a:avLst/>
          </a:prstGeom>
        </p:spPr>
      </p:pic>
    </p:spTree>
    <p:extLst>
      <p:ext uri="{BB962C8B-B14F-4D97-AF65-F5344CB8AC3E}">
        <p14:creationId xmlns:p14="http://schemas.microsoft.com/office/powerpoint/2010/main" val="983296380"/>
      </p:ext>
    </p:extLst>
  </p:cSld>
  <p:clrMapOvr>
    <a:masterClrMapping/>
  </p:clrMapOvr>
</p:sld>
</file>

<file path=ppt/theme/theme1.xml><?xml version="1.0" encoding="utf-8"?>
<a:theme xmlns:a="http://schemas.openxmlformats.org/drawingml/2006/main" name="AngleLinesVTI">
  <a:themeElements>
    <a:clrScheme name="AnalogousFromDarkSeedLeftStep">
      <a:dk1>
        <a:srgbClr val="000000"/>
      </a:dk1>
      <a:lt1>
        <a:srgbClr val="FFFFFF"/>
      </a:lt1>
      <a:dk2>
        <a:srgbClr val="412A24"/>
      </a:dk2>
      <a:lt2>
        <a:srgbClr val="E7E2E8"/>
      </a:lt2>
      <a:accent1>
        <a:srgbClr val="3EB72B"/>
      </a:accent1>
      <a:accent2>
        <a:srgbClr val="6FB11E"/>
      </a:accent2>
      <a:accent3>
        <a:srgbClr val="A4A827"/>
      </a:accent3>
      <a:accent4>
        <a:srgbClr val="CA8922"/>
      </a:accent4>
      <a:accent5>
        <a:srgbClr val="DC5534"/>
      </a:accent5>
      <a:accent6>
        <a:srgbClr val="CA2247"/>
      </a:accent6>
      <a:hlink>
        <a:srgbClr val="BE6C3D"/>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AngleLinesVTI</vt:lpstr>
      <vt:lpstr>Kocsonya/MEAT JELLY/ASPIC  </vt:lpstr>
      <vt:lpstr>PowerPoint Presentation</vt:lpstr>
      <vt:lpstr>              rECEPT</vt:lpstr>
      <vt:lpstr>                 INSTRUCTIONS </vt:lpstr>
      <vt:lpstr>Köszönöm a figyelmet</vt:lpstr>
      <vt:lpstr>Köszönöm tanárnő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151</cp:revision>
  <dcterms:created xsi:type="dcterms:W3CDTF">2020-11-22T15:56:47Z</dcterms:created>
  <dcterms:modified xsi:type="dcterms:W3CDTF">2020-11-22T16:16:36Z</dcterms:modified>
</cp:coreProperties>
</file>