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5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3305C-7397-400B-80F5-987C74FFEA5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B5FD-AFF4-4D2E-A230-3327943E0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0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B5FD-AFF4-4D2E-A230-3327943E084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48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B5FD-AFF4-4D2E-A230-3327943E084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3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A0FD-09D7-4EF5-A68E-47AE18F81DA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D6A8-2BE4-4C20-B27E-0C56E83BA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6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6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4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4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0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1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5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5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9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7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4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0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m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484784"/>
            <a:ext cx="3088027" cy="15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3071664" y="20188"/>
            <a:ext cx="2043" cy="31207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0" y="3140968"/>
            <a:ext cx="3793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793787" y="3140968"/>
            <a:ext cx="35263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7608168" y="0"/>
            <a:ext cx="0" cy="3140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7320136" y="3140968"/>
            <a:ext cx="4871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843972" y="134923"/>
            <a:ext cx="14761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/>
            </a:r>
            <a:br>
              <a:rPr lang="es-ES" sz="700" dirty="0"/>
            </a:br>
            <a:endParaRPr lang="es-ES" sz="1200" b="1" dirty="0"/>
          </a:p>
          <a:p>
            <a:endParaRPr lang="it-IT" sz="7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-12194"/>
            <a:ext cx="1840110" cy="13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9952506" y="-387424"/>
            <a:ext cx="8640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/>
            </a:r>
            <a:br>
              <a:rPr lang="it-IT" sz="1100" dirty="0"/>
            </a:br>
            <a:endParaRPr lang="it-IT" sz="1100" dirty="0"/>
          </a:p>
          <a:p>
            <a:r>
              <a:rPr lang="it-IT" sz="1100" b="1" dirty="0" err="1"/>
              <a:t>E</a:t>
            </a:r>
            <a:r>
              <a:rPr lang="it-IT" sz="1100" b="1" dirty="0" err="1" smtClean="0"/>
              <a:t>stoy</a:t>
            </a:r>
            <a:r>
              <a:rPr lang="it-IT" sz="1100" b="1" dirty="0" smtClean="0"/>
              <a:t> </a:t>
            </a:r>
            <a:r>
              <a:rPr lang="it-IT" sz="1100" b="1" dirty="0" err="1"/>
              <a:t>contigo</a:t>
            </a:r>
            <a:endParaRPr lang="it-IT" sz="1100" b="1" dirty="0"/>
          </a:p>
          <a:p>
            <a:endParaRPr lang="it-IT" sz="1100" dirty="0"/>
          </a:p>
        </p:txBody>
      </p:sp>
      <p:cxnSp>
        <p:nvCxnSpPr>
          <p:cNvPr id="29" name="Connettore 1 28"/>
          <p:cNvCxnSpPr/>
          <p:nvPr/>
        </p:nvCxnSpPr>
        <p:spPr>
          <a:xfrm flipH="1">
            <a:off x="7608168" y="1334670"/>
            <a:ext cx="191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ttore 1 1029"/>
          <p:cNvCxnSpPr/>
          <p:nvPr/>
        </p:nvCxnSpPr>
        <p:spPr>
          <a:xfrm>
            <a:off x="9525486" y="1334670"/>
            <a:ext cx="2666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1 1032"/>
          <p:cNvCxnSpPr/>
          <p:nvPr/>
        </p:nvCxnSpPr>
        <p:spPr>
          <a:xfrm>
            <a:off x="3793787" y="3287306"/>
            <a:ext cx="1" cy="3570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" y="0"/>
            <a:ext cx="306427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CasellaDiTesto 1035"/>
          <p:cNvSpPr txBox="1"/>
          <p:nvPr/>
        </p:nvSpPr>
        <p:spPr>
          <a:xfrm>
            <a:off x="1847528" y="175573"/>
            <a:ext cx="11521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/>
            </a:r>
            <a:br>
              <a:rPr lang="es-ES" sz="900" b="1" dirty="0"/>
            </a:br>
            <a:r>
              <a:rPr lang="es-ES" sz="800" b="1" dirty="0"/>
              <a:t>Los homosexuales no pueden trabajar en mi compañía</a:t>
            </a:r>
            <a:endParaRPr lang="it-IT" sz="800" b="1" dirty="0"/>
          </a:p>
          <a:p>
            <a:endParaRPr lang="it-IT" dirty="0"/>
          </a:p>
        </p:txBody>
      </p:sp>
      <p:sp>
        <p:nvSpPr>
          <p:cNvPr id="1037" name="Rettangolo arrotondato 1036"/>
          <p:cNvSpPr/>
          <p:nvPr/>
        </p:nvSpPr>
        <p:spPr>
          <a:xfrm>
            <a:off x="0" y="2924944"/>
            <a:ext cx="3071664" cy="21602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" y="3140968"/>
            <a:ext cx="3784351" cy="37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Fumetto 4 1039"/>
          <p:cNvSpPr/>
          <p:nvPr/>
        </p:nvSpPr>
        <p:spPr>
          <a:xfrm>
            <a:off x="2480729" y="3284984"/>
            <a:ext cx="1313058" cy="936104"/>
          </a:xfrm>
          <a:prstGeom prst="cloudCallout">
            <a:avLst>
              <a:gd name="adj1" fmla="val -56393"/>
              <a:gd name="adj2" fmla="val 656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1" name="CasellaDiTesto 1040"/>
          <p:cNvSpPr txBox="1"/>
          <p:nvPr/>
        </p:nvSpPr>
        <p:spPr>
          <a:xfrm>
            <a:off x="2643503" y="3287306"/>
            <a:ext cx="1292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/>
              <a:t/>
            </a:r>
            <a:br>
              <a:rPr lang="es-ES" sz="1000" b="1" dirty="0"/>
            </a:br>
            <a:r>
              <a:rPr lang="es-ES" sz="1000" b="1" dirty="0"/>
              <a:t>E</a:t>
            </a:r>
            <a:r>
              <a:rPr lang="es-ES" sz="1000" b="1" dirty="0" smtClean="0"/>
              <a:t>s </a:t>
            </a:r>
            <a:r>
              <a:rPr lang="es-ES" sz="1000" b="1" dirty="0"/>
              <a:t>mi compañía, </a:t>
            </a:r>
            <a:r>
              <a:rPr lang="es-ES" sz="1000" b="1" dirty="0" smtClean="0"/>
              <a:t>decido yo, </a:t>
            </a:r>
            <a:r>
              <a:rPr lang="es-ES" sz="1000" b="1" dirty="0"/>
              <a:t>te quiero fuera de aquí mañana</a:t>
            </a:r>
            <a:endParaRPr lang="it-IT" sz="1000" b="1" dirty="0"/>
          </a:p>
        </p:txBody>
      </p:sp>
      <p:pic>
        <p:nvPicPr>
          <p:cNvPr id="104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02481"/>
            <a:ext cx="1800199" cy="30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Fumetto 4 1043"/>
          <p:cNvSpPr/>
          <p:nvPr/>
        </p:nvSpPr>
        <p:spPr>
          <a:xfrm>
            <a:off x="5987988" y="-13692"/>
            <a:ext cx="1548172" cy="1066428"/>
          </a:xfrm>
          <a:prstGeom prst="cloudCallout">
            <a:avLst>
              <a:gd name="adj1" fmla="val -106507"/>
              <a:gd name="adj2" fmla="val -260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5" name="CasellaDiTesto 1044"/>
          <p:cNvSpPr txBox="1"/>
          <p:nvPr/>
        </p:nvSpPr>
        <p:spPr>
          <a:xfrm>
            <a:off x="6168008" y="99789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No estoy de acuerdo porque trabajo como los demás</a:t>
            </a:r>
          </a:p>
          <a:p>
            <a:endParaRPr lang="it-IT" sz="4000" dirty="0"/>
          </a:p>
        </p:txBody>
      </p:sp>
      <p:pic>
        <p:nvPicPr>
          <p:cNvPr id="104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433800"/>
            <a:ext cx="1872208" cy="33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Fumetto 4 1047"/>
          <p:cNvSpPr/>
          <p:nvPr/>
        </p:nvSpPr>
        <p:spPr>
          <a:xfrm>
            <a:off x="6276020" y="3227829"/>
            <a:ext cx="1476164" cy="1281291"/>
          </a:xfrm>
          <a:prstGeom prst="cloudCallout">
            <a:avLst>
              <a:gd name="adj1" fmla="val -94639"/>
              <a:gd name="adj2" fmla="val -58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9" name="CasellaDiTesto 1048"/>
          <p:cNvSpPr txBox="1"/>
          <p:nvPr/>
        </p:nvSpPr>
        <p:spPr>
          <a:xfrm>
            <a:off x="6528048" y="3502749"/>
            <a:ext cx="88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Vale </a:t>
            </a:r>
            <a:r>
              <a:rPr lang="it-IT" sz="1200" b="1" dirty="0" err="1" smtClean="0"/>
              <a:t>jefe</a:t>
            </a:r>
            <a:r>
              <a:rPr lang="it-IT" sz="1200" b="1" dirty="0" smtClean="0"/>
              <a:t>, pero es una </a:t>
            </a:r>
            <a:r>
              <a:rPr lang="it-IT" sz="1200" b="1" dirty="0" err="1" smtClean="0"/>
              <a:t>injusticia</a:t>
            </a:r>
            <a:endParaRPr lang="it-IT" sz="2000" b="1" dirty="0"/>
          </a:p>
        </p:txBody>
      </p:sp>
      <p:cxnSp>
        <p:nvCxnSpPr>
          <p:cNvPr id="1051" name="Connettore 1 1050"/>
          <p:cNvCxnSpPr/>
          <p:nvPr/>
        </p:nvCxnSpPr>
        <p:spPr>
          <a:xfrm>
            <a:off x="8112224" y="3140968"/>
            <a:ext cx="0" cy="3717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Elaborazione alternativa 1052"/>
          <p:cNvSpPr/>
          <p:nvPr/>
        </p:nvSpPr>
        <p:spPr>
          <a:xfrm>
            <a:off x="8832304" y="3645024"/>
            <a:ext cx="3024336" cy="252028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4" name="CasellaDiTesto 1053"/>
          <p:cNvSpPr txBox="1"/>
          <p:nvPr/>
        </p:nvSpPr>
        <p:spPr>
          <a:xfrm>
            <a:off x="8976320" y="386847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800" dirty="0" err="1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tarde…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7" name="Fumetto 2 1056"/>
          <p:cNvSpPr/>
          <p:nvPr/>
        </p:nvSpPr>
        <p:spPr>
          <a:xfrm>
            <a:off x="9436" y="6597352"/>
            <a:ext cx="3784351" cy="260647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0" name="CasellaDiTesto 1059"/>
          <p:cNvSpPr txBox="1"/>
          <p:nvPr/>
        </p:nvSpPr>
        <p:spPr>
          <a:xfrm>
            <a:off x="47328" y="17557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TRABAJO DE TIZIANO:</a:t>
            </a:r>
            <a:endParaRPr lang="it-IT" sz="1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1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6" y="134634"/>
            <a:ext cx="4131459" cy="36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H="1">
            <a:off x="-24680" y="3789040"/>
            <a:ext cx="4680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arrotondato 8"/>
          <p:cNvSpPr/>
          <p:nvPr/>
        </p:nvSpPr>
        <p:spPr>
          <a:xfrm rot="20971588">
            <a:off x="1248656" y="1073582"/>
            <a:ext cx="1148238" cy="1457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4655840" y="0"/>
            <a:ext cx="0" cy="378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rot="20961788">
            <a:off x="1231586" y="967995"/>
            <a:ext cx="1715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/>
              <a:t>Búsquedas</a:t>
            </a:r>
            <a:r>
              <a:rPr lang="it-IT" sz="900" b="1" dirty="0"/>
              <a:t> </a:t>
            </a:r>
            <a:r>
              <a:rPr lang="it-IT" sz="900" b="1" dirty="0" err="1"/>
              <a:t>personales</a:t>
            </a:r>
            <a:endParaRPr lang="it-IT" sz="900" b="1" dirty="0"/>
          </a:p>
          <a:p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4655840" y="3091613"/>
            <a:ext cx="3840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 flipV="1">
            <a:off x="8435331" y="2"/>
            <a:ext cx="108941" cy="6857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45987"/>
            <a:ext cx="1241721" cy="25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umetto 4 23"/>
          <p:cNvSpPr/>
          <p:nvPr/>
        </p:nvSpPr>
        <p:spPr>
          <a:xfrm>
            <a:off x="6456040" y="-27384"/>
            <a:ext cx="1800200" cy="841411"/>
          </a:xfrm>
          <a:prstGeom prst="cloudCallout">
            <a:avLst>
              <a:gd name="adj1" fmla="val -87230"/>
              <a:gd name="adj2" fmla="val 249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6600056" y="1485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/>
              <a:t>Leí el letrero, me gustaría trabajar </a:t>
            </a:r>
            <a:r>
              <a:rPr lang="es-ES" sz="1000" b="1" dirty="0" smtClean="0"/>
              <a:t>aquí</a:t>
            </a:r>
          </a:p>
        </p:txBody>
      </p:sp>
      <p:cxnSp>
        <p:nvCxnSpPr>
          <p:cNvPr id="31" name="Connettore 1 30"/>
          <p:cNvCxnSpPr/>
          <p:nvPr/>
        </p:nvCxnSpPr>
        <p:spPr>
          <a:xfrm>
            <a:off x="8496035" y="3356992"/>
            <a:ext cx="37566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1" y="3933055"/>
            <a:ext cx="1675430" cy="269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Fumetto 4 2047"/>
          <p:cNvSpPr/>
          <p:nvPr/>
        </p:nvSpPr>
        <p:spPr>
          <a:xfrm rot="10800000" flipH="1">
            <a:off x="2063552" y="3933055"/>
            <a:ext cx="1440159" cy="1080120"/>
          </a:xfrm>
          <a:prstGeom prst="cloudCallout">
            <a:avLst>
              <a:gd name="adj1" fmla="val -86193"/>
              <a:gd name="adj2" fmla="val 303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6" name="CasellaDiTesto 2055"/>
          <p:cNvSpPr txBox="1"/>
          <p:nvPr/>
        </p:nvSpPr>
        <p:spPr>
          <a:xfrm>
            <a:off x="2279576" y="4077072"/>
            <a:ext cx="1152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He trabajado en una empresa pero</a:t>
            </a:r>
            <a:endParaRPr lang="es-ES" sz="900" b="1" dirty="0"/>
          </a:p>
          <a:p>
            <a:r>
              <a:rPr lang="es-ES" sz="800" b="1" dirty="0"/>
              <a:t>m</a:t>
            </a:r>
            <a:r>
              <a:rPr lang="es-ES" sz="800" b="1" dirty="0" smtClean="0"/>
              <a:t>i</a:t>
            </a:r>
            <a:r>
              <a:rPr lang="es-ES" sz="900" b="1" dirty="0" smtClean="0"/>
              <a:t> </a:t>
            </a:r>
            <a:r>
              <a:rPr lang="es-ES" sz="900" b="1" dirty="0"/>
              <a:t>último jefe me despidió porque era homófobo</a:t>
            </a:r>
            <a:endParaRPr lang="it-IT" sz="900" b="1" dirty="0"/>
          </a:p>
        </p:txBody>
      </p:sp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7193" y="3356992"/>
            <a:ext cx="1765031" cy="326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02" y="116632"/>
            <a:ext cx="1855262" cy="32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Fumetto 4 2058"/>
          <p:cNvSpPr/>
          <p:nvPr/>
        </p:nvSpPr>
        <p:spPr>
          <a:xfrm>
            <a:off x="8688288" y="103084"/>
            <a:ext cx="1529114" cy="1219358"/>
          </a:xfrm>
          <a:prstGeom prst="cloudCallout">
            <a:avLst>
              <a:gd name="adj1" fmla="val 67505"/>
              <a:gd name="adj2" fmla="val 11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3" name="CasellaDiTesto 2062"/>
          <p:cNvSpPr txBox="1"/>
          <p:nvPr/>
        </p:nvSpPr>
        <p:spPr>
          <a:xfrm>
            <a:off x="8815358" y="188640"/>
            <a:ext cx="140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Claro</a:t>
            </a:r>
            <a:r>
              <a:rPr lang="it-IT" b="1" dirty="0"/>
              <a:t>, </a:t>
            </a:r>
            <a:r>
              <a:rPr lang="it-IT" b="1" dirty="0" smtClean="0"/>
              <a:t>¿</a:t>
            </a:r>
            <a:r>
              <a:rPr lang="it-IT" b="1" dirty="0" err="1"/>
              <a:t>Q</a:t>
            </a:r>
            <a:r>
              <a:rPr lang="it-IT" b="1" dirty="0" err="1" smtClean="0"/>
              <a:t>ué</a:t>
            </a:r>
            <a:r>
              <a:rPr lang="it-IT" b="1" dirty="0" smtClean="0"/>
              <a:t> </a:t>
            </a:r>
            <a:r>
              <a:rPr lang="it-IT" b="1" dirty="0" err="1" smtClean="0"/>
              <a:t>experiencias</a:t>
            </a:r>
            <a:r>
              <a:rPr lang="it-IT" b="1" dirty="0" smtClean="0"/>
              <a:t> </a:t>
            </a:r>
            <a:r>
              <a:rPr lang="it-IT" b="1" dirty="0" err="1" smtClean="0"/>
              <a:t>tienes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2065" name="Fumetto 4 2064"/>
          <p:cNvSpPr/>
          <p:nvPr/>
        </p:nvSpPr>
        <p:spPr>
          <a:xfrm rot="240997">
            <a:off x="4836989" y="3126851"/>
            <a:ext cx="1692188" cy="1119585"/>
          </a:xfrm>
          <a:prstGeom prst="cloudCallout">
            <a:avLst>
              <a:gd name="adj1" fmla="val 69303"/>
              <a:gd name="adj2" fmla="val -16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67" name="Connettore 1 2066"/>
          <p:cNvCxnSpPr/>
          <p:nvPr/>
        </p:nvCxnSpPr>
        <p:spPr>
          <a:xfrm>
            <a:off x="4655840" y="3789040"/>
            <a:ext cx="0" cy="3068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CasellaDiTesto 2067"/>
          <p:cNvSpPr txBox="1"/>
          <p:nvPr/>
        </p:nvSpPr>
        <p:spPr>
          <a:xfrm>
            <a:off x="5087888" y="3235623"/>
            <a:ext cx="1259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¡</a:t>
            </a:r>
            <a:r>
              <a:rPr lang="es-ES" sz="1000" b="1" dirty="0" smtClean="0"/>
              <a:t>Oh!..</a:t>
            </a:r>
            <a:r>
              <a:rPr lang="it-IT" sz="1000" dirty="0" smtClean="0"/>
              <a:t>¡</a:t>
            </a:r>
            <a:r>
              <a:rPr lang="it-IT" sz="1000" b="1" dirty="0" err="1"/>
              <a:t>Q</a:t>
            </a:r>
            <a:r>
              <a:rPr lang="it-IT" sz="1000" b="1" dirty="0" err="1" smtClean="0"/>
              <a:t>ué</a:t>
            </a:r>
            <a:r>
              <a:rPr lang="it-IT" sz="1000" b="1" dirty="0" smtClean="0"/>
              <a:t> pena! </a:t>
            </a:r>
          </a:p>
          <a:p>
            <a:r>
              <a:rPr lang="es-ES" sz="1000" b="1" dirty="0" smtClean="0"/>
              <a:t>Para </a:t>
            </a:r>
            <a:r>
              <a:rPr lang="es-ES" sz="1000" b="1" dirty="0"/>
              <a:t>nosotros no hay problema, no hacemos discriminación</a:t>
            </a:r>
            <a:endParaRPr lang="it-IT" sz="1000" b="1" dirty="0"/>
          </a:p>
        </p:txBody>
      </p:sp>
      <p:pic>
        <p:nvPicPr>
          <p:cNvPr id="207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3384" y="3620343"/>
            <a:ext cx="1539280" cy="304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3" name="Fumetto 4 2072"/>
          <p:cNvSpPr/>
          <p:nvPr/>
        </p:nvSpPr>
        <p:spPr>
          <a:xfrm flipH="1">
            <a:off x="8662906" y="3465004"/>
            <a:ext cx="1711463" cy="1008111"/>
          </a:xfrm>
          <a:prstGeom prst="cloudCallout">
            <a:avLst>
              <a:gd name="adj1" fmla="val -82481"/>
              <a:gd name="adj2" fmla="val -3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74" name="CasellaDiTesto 2073"/>
          <p:cNvSpPr txBox="1"/>
          <p:nvPr/>
        </p:nvSpPr>
        <p:spPr>
          <a:xfrm>
            <a:off x="8976320" y="3686643"/>
            <a:ext cx="124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Muchas gracias, se lo agradezco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8374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263352" y="323364"/>
            <a:ext cx="2952328" cy="2097524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23392" y="620688"/>
            <a:ext cx="2304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Unos</a:t>
            </a:r>
            <a:r>
              <a:rPr lang="it-IT" sz="3200" b="1" dirty="0"/>
              <a:t> </a:t>
            </a:r>
            <a:r>
              <a:rPr lang="it-IT" sz="3200" b="1" dirty="0" err="1"/>
              <a:t>años</a:t>
            </a:r>
            <a:r>
              <a:rPr lang="it-IT" sz="3200" b="1" dirty="0"/>
              <a:t> </a:t>
            </a:r>
            <a:r>
              <a:rPr lang="it-IT" sz="3200" b="1" dirty="0" err="1" smtClean="0"/>
              <a:t>después</a:t>
            </a:r>
            <a:r>
              <a:rPr lang="it-IT" sz="3200" b="1" dirty="0" smtClean="0"/>
              <a:t>…</a:t>
            </a:r>
            <a:endParaRPr lang="it-IT" sz="3200" b="1" dirty="0"/>
          </a:p>
          <a:p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3575720" y="0"/>
            <a:ext cx="0" cy="263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0" y="2636912"/>
            <a:ext cx="357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2424" y="188640"/>
            <a:ext cx="1584176" cy="31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6240016" y="0"/>
            <a:ext cx="0" cy="213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88640"/>
            <a:ext cx="1993802" cy="1757976"/>
          </a:xfrm>
          <a:prstGeom prst="rect">
            <a:avLst/>
          </a:prstGeom>
        </p:spPr>
      </p:pic>
      <p:cxnSp>
        <p:nvCxnSpPr>
          <p:cNvPr id="15" name="Connettore 1 14"/>
          <p:cNvCxnSpPr/>
          <p:nvPr/>
        </p:nvCxnSpPr>
        <p:spPr>
          <a:xfrm flipH="1">
            <a:off x="3575720" y="2132856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240016" y="2132856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240016" y="3789040"/>
            <a:ext cx="59519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metto 4 19"/>
          <p:cNvSpPr/>
          <p:nvPr/>
        </p:nvSpPr>
        <p:spPr>
          <a:xfrm>
            <a:off x="7320136" y="320949"/>
            <a:ext cx="2088232" cy="1386302"/>
          </a:xfrm>
          <a:prstGeom prst="cloudCallout">
            <a:avLst>
              <a:gd name="adj1" fmla="val 93762"/>
              <a:gd name="adj2" fmla="val -37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680176" y="47957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Estoy muy contento con nuestro progreso</a:t>
            </a:r>
            <a:endParaRPr lang="it-IT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5757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6597352"/>
            <a:ext cx="3600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ttore 1 22"/>
          <p:cNvCxnSpPr/>
          <p:nvPr/>
        </p:nvCxnSpPr>
        <p:spPr>
          <a:xfrm flipH="1">
            <a:off x="0" y="2708920"/>
            <a:ext cx="3516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575720" y="2636912"/>
            <a:ext cx="0" cy="428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3575720" y="3789040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73" y="2251428"/>
            <a:ext cx="1099208" cy="1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29"/>
          <p:cNvSpPr/>
          <p:nvPr/>
        </p:nvSpPr>
        <p:spPr>
          <a:xfrm>
            <a:off x="2279576" y="2996952"/>
            <a:ext cx="1224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/>
              <a:t>Qué lástima, fui un tonto al despedir a una persona tan cualificada sólo por su orientación sexual</a:t>
            </a:r>
            <a:endParaRPr lang="it-IT" sz="900" b="1" dirty="0"/>
          </a:p>
        </p:txBody>
      </p:sp>
      <p:cxnSp>
        <p:nvCxnSpPr>
          <p:cNvPr id="3072" name="Connettore 1 3071"/>
          <p:cNvCxnSpPr/>
          <p:nvPr/>
        </p:nvCxnSpPr>
        <p:spPr>
          <a:xfrm>
            <a:off x="8400256" y="3789040"/>
            <a:ext cx="0" cy="3132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789041"/>
            <a:ext cx="4824536" cy="31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Fumetto 4 3072"/>
          <p:cNvSpPr/>
          <p:nvPr/>
        </p:nvSpPr>
        <p:spPr>
          <a:xfrm>
            <a:off x="6839696" y="3817624"/>
            <a:ext cx="1560559" cy="1123544"/>
          </a:xfrm>
          <a:prstGeom prst="cloudCallout">
            <a:avLst>
              <a:gd name="adj1" fmla="val -67150"/>
              <a:gd name="adj2" fmla="val 12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80" name="CasellaDiTesto 3079"/>
          <p:cNvSpPr txBox="1"/>
          <p:nvPr/>
        </p:nvSpPr>
        <p:spPr>
          <a:xfrm>
            <a:off x="6960096" y="39330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/>
              <a:t>Ya no cometeré ese error, a partir de hoy cambiaré de mentalidad, me sirvió de lección</a:t>
            </a:r>
            <a:endParaRPr lang="it-IT" sz="1000" b="1" dirty="0"/>
          </a:p>
        </p:txBody>
      </p:sp>
      <p:sp>
        <p:nvSpPr>
          <p:cNvPr id="3081" name="Rettangolo 3080"/>
          <p:cNvSpPr/>
          <p:nvPr/>
        </p:nvSpPr>
        <p:spPr>
          <a:xfrm>
            <a:off x="8400255" y="3789041"/>
            <a:ext cx="3791745" cy="30689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82" name="CasellaDiTesto 3081"/>
          <p:cNvSpPr txBox="1"/>
          <p:nvPr/>
        </p:nvSpPr>
        <p:spPr>
          <a:xfrm>
            <a:off x="8472264" y="3817624"/>
            <a:ext cx="371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amor florece entre las personas, no entre los sexos. ¿Por qué poner límites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?“</a:t>
            </a:r>
          </a:p>
          <a:p>
            <a:pPr algn="r"/>
            <a:endParaRPr lang="es-E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Leavitt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6597352"/>
            <a:ext cx="5040559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4" name="CasellaDiTesto 3083"/>
          <p:cNvSpPr txBox="1"/>
          <p:nvPr/>
        </p:nvSpPr>
        <p:spPr>
          <a:xfrm>
            <a:off x="8400255" y="573325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Baskerville Old Face" panose="02020602080505020303" pitchFamily="18" charset="0"/>
              </a:rPr>
              <a:t>De Luca Raffaele</a:t>
            </a:r>
            <a:endParaRPr lang="it-IT" sz="1200" b="1" dirty="0">
              <a:latin typeface="Baskerville Old Face" panose="02020602080505020303" pitchFamily="18" charset="0"/>
            </a:endParaRPr>
          </a:p>
          <a:p>
            <a:r>
              <a:rPr lang="it-IT" sz="1200" b="1" dirty="0" smtClean="0">
                <a:latin typeface="Baskerville Old Face" panose="02020602080505020303" pitchFamily="18" charset="0"/>
              </a:rPr>
              <a:t>Gemma Giorgio</a:t>
            </a:r>
          </a:p>
          <a:p>
            <a:r>
              <a:rPr lang="it-IT" sz="1200" b="1" dirty="0" smtClean="0">
                <a:latin typeface="Baskerville Old Face" panose="02020602080505020303" pitchFamily="18" charset="0"/>
              </a:rPr>
              <a:t>Nava Gaia</a:t>
            </a:r>
          </a:p>
          <a:p>
            <a:r>
              <a:rPr lang="it-IT" sz="1200" b="1" dirty="0" smtClean="0">
                <a:latin typeface="Baskerville Old Face" panose="02020602080505020303" pitchFamily="18" charset="0"/>
              </a:rPr>
              <a:t>Schiavoni Eros</a:t>
            </a:r>
          </a:p>
          <a:p>
            <a:r>
              <a:rPr lang="it-IT" sz="1200" b="1" dirty="0" smtClean="0">
                <a:latin typeface="Baskerville Old Face" panose="02020602080505020303" pitchFamily="18" charset="0"/>
              </a:rPr>
              <a:t>Spagna Diletta</a:t>
            </a:r>
            <a:endParaRPr lang="it-IT" sz="1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Personalizzato</PresentationFormat>
  <Paragraphs>31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2020-05-11T10:58:01Z</dcterms:created>
  <dcterms:modified xsi:type="dcterms:W3CDTF">2020-05-11T13:17:57Z</dcterms:modified>
</cp:coreProperties>
</file>