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sldIdLst>
    <p:sldId id="256" r:id="rId2"/>
    <p:sldId id="257" r:id="rId3"/>
    <p:sldId id="258" r:id="rId4"/>
    <p:sldId id="275" r:id="rId5"/>
    <p:sldId id="276" r:id="rId6"/>
    <p:sldId id="259" r:id="rId7"/>
    <p:sldId id="277" r:id="rId8"/>
    <p:sldId id="282" r:id="rId9"/>
    <p:sldId id="281" r:id="rId10"/>
    <p:sldId id="278" r:id="rId11"/>
    <p:sldId id="279" r:id="rId12"/>
    <p:sldId id="280" r:id="rId13"/>
    <p:sldId id="262" r:id="rId14"/>
    <p:sldId id="263" r:id="rId15"/>
    <p:sldId id="264" r:id="rId16"/>
    <p:sldId id="265" r:id="rId17"/>
    <p:sldId id="272" r:id="rId18"/>
  </p:sldIdLst>
  <p:sldSz cx="9144000" cy="6858000" type="screen4x3"/>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8" autoAdjust="0"/>
    <p:restoredTop sz="94660"/>
  </p:normalViewPr>
  <p:slideViewPr>
    <p:cSldViewPr>
      <p:cViewPr varScale="1">
        <p:scale>
          <a:sx n="92" d="100"/>
          <a:sy n="92" d="100"/>
        </p:scale>
        <p:origin x="114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o-RO" smtClean="0"/>
              <a:t>Clic pentru editare stil titlu</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322484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90091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o-RO" smtClean="0"/>
              <a:t>Clic pentru editare stil titlu</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41EE4D7-1EBB-4698-B0E0-2AEDAD1C39AF}" type="slidenum">
              <a:rPr lang="ro-RO" smtClean="0"/>
              <a:t>‹#›</a:t>
            </a:fld>
            <a:endParaRPr lang="ro-RO"/>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5199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o-RO" smtClean="0"/>
              <a:t>Clic pentru editare stil titlu</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o-RO" smtClean="0"/>
              <a:t>Clic pentru editare stiluri text Coordonator</a:t>
            </a:r>
          </a:p>
        </p:txBody>
      </p:sp>
      <p:sp>
        <p:nvSpPr>
          <p:cNvPr id="5" name="Date Placeholder 4"/>
          <p:cNvSpPr>
            <a:spLocks noGrp="1"/>
          </p:cNvSpPr>
          <p:nvPr>
            <p:ph type="dt" sz="half" idx="10"/>
          </p:nvPr>
        </p:nvSpPr>
        <p:spPr/>
        <p:txBody>
          <a:bodyPr/>
          <a:lstStyle/>
          <a:p>
            <a:fld id="{FE2B3570-73A4-4475-BD9D-ED6F1A13D775}" type="datetimeFigureOut">
              <a:rPr lang="ro-RO" smtClean="0"/>
              <a:t>20.02.2021</a:t>
            </a:fld>
            <a:endParaRPr lang="ro-RO"/>
          </a:p>
        </p:txBody>
      </p:sp>
      <p:sp>
        <p:nvSpPr>
          <p:cNvPr id="6" name="Footer Placeholder 5"/>
          <p:cNvSpPr>
            <a:spLocks noGrp="1"/>
          </p:cNvSpPr>
          <p:nvPr>
            <p:ph type="ftr" sz="quarter" idx="11"/>
          </p:nvPr>
        </p:nvSpPr>
        <p:spPr/>
        <p:txBody>
          <a:bodyPr/>
          <a:lstStyle/>
          <a:p>
            <a:endParaRPr lang="ro-RO"/>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33334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o-RO" smtClean="0"/>
              <a:t>Clic pentru editare stil titlu</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o-RO" smtClean="0"/>
              <a:t>Clic pentru editare stiluri text Coordonator</a:t>
            </a:r>
          </a:p>
        </p:txBody>
      </p:sp>
      <p:sp>
        <p:nvSpPr>
          <p:cNvPr id="5" name="Date Placeholder 4"/>
          <p:cNvSpPr>
            <a:spLocks noGrp="1"/>
          </p:cNvSpPr>
          <p:nvPr>
            <p:ph type="dt" sz="half" idx="10"/>
          </p:nvPr>
        </p:nvSpPr>
        <p:spPr/>
        <p:txBody>
          <a:bodyPr/>
          <a:lstStyle/>
          <a:p>
            <a:fld id="{FE2B3570-73A4-4475-BD9D-ED6F1A13D775}" type="datetimeFigureOut">
              <a:rPr lang="ro-RO" smtClean="0"/>
              <a:t>20.02.2021</a:t>
            </a:fld>
            <a:endParaRPr lang="ro-RO"/>
          </a:p>
        </p:txBody>
      </p:sp>
      <p:sp>
        <p:nvSpPr>
          <p:cNvPr id="6" name="Footer Placeholder 5"/>
          <p:cNvSpPr>
            <a:spLocks noGrp="1"/>
          </p:cNvSpPr>
          <p:nvPr>
            <p:ph type="ftr" sz="quarter" idx="11"/>
          </p:nvPr>
        </p:nvSpPr>
        <p:spPr/>
        <p:txBody>
          <a:bodyPr/>
          <a:lstStyle/>
          <a:p>
            <a:endParaRPr lang="ro-RO"/>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1EE4D7-1EBB-4698-B0E0-2AEDAD1C39AF}" type="slidenum">
              <a:rPr lang="ro-RO" smtClean="0"/>
              <a:t>‹#›</a:t>
            </a:fld>
            <a:endParaRPr lang="ro-RO"/>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340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o-RO" smtClean="0"/>
              <a:t>Clic pentru editare stil titlu</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o-RO" smtClean="0"/>
              <a:t>Clic pentru editare stiluri text Coordonator</a:t>
            </a:r>
          </a:p>
        </p:txBody>
      </p:sp>
      <p:sp>
        <p:nvSpPr>
          <p:cNvPr id="5" name="Date Placeholder 4"/>
          <p:cNvSpPr>
            <a:spLocks noGrp="1"/>
          </p:cNvSpPr>
          <p:nvPr>
            <p:ph type="dt" sz="half" idx="10"/>
          </p:nvPr>
        </p:nvSpPr>
        <p:spPr/>
        <p:txBody>
          <a:bodyPr/>
          <a:lstStyle/>
          <a:p>
            <a:fld id="{FE2B3570-73A4-4475-BD9D-ED6F1A13D775}" type="datetimeFigureOut">
              <a:rPr lang="ro-RO" smtClean="0"/>
              <a:t>20.02.2021</a:t>
            </a:fld>
            <a:endParaRPr lang="ro-RO"/>
          </a:p>
        </p:txBody>
      </p:sp>
      <p:sp>
        <p:nvSpPr>
          <p:cNvPr id="6" name="Footer Placeholder 5"/>
          <p:cNvSpPr>
            <a:spLocks noGrp="1"/>
          </p:cNvSpPr>
          <p:nvPr>
            <p:ph type="ftr" sz="quarter" idx="11"/>
          </p:nvPr>
        </p:nvSpPr>
        <p:spPr/>
        <p:txBody>
          <a:bodyPr/>
          <a:lstStyle/>
          <a:p>
            <a:endParaRPr lang="ro-RO"/>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2381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ncho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255216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o-RO" smtClean="0"/>
              <a:t>Clic pentru editare stil titlu</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932851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o-RO" smtClean="0"/>
              <a:t>Clic pentru editare stil titlu</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294809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FE2B3570-73A4-4475-BD9D-ED6F1A13D775}" type="datetimeFigureOut">
              <a:rPr lang="ro-RO" smtClean="0"/>
              <a:t>20.02.2021</a:t>
            </a:fld>
            <a:endParaRPr lang="ro-RO"/>
          </a:p>
        </p:txBody>
      </p:sp>
      <p:sp>
        <p:nvSpPr>
          <p:cNvPr id="5" name="Footer Placeholder 4"/>
          <p:cNvSpPr>
            <a:spLocks noGrp="1"/>
          </p:cNvSpPr>
          <p:nvPr>
            <p:ph type="ftr" sz="quarter" idx="11"/>
          </p:nvPr>
        </p:nvSpPr>
        <p:spPr/>
        <p:txBody>
          <a:bodyPr/>
          <a:lstStyle/>
          <a:p>
            <a:endParaRPr lang="ro-RO"/>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51150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FE2B3570-73A4-4475-BD9D-ED6F1A13D775}" type="datetimeFigureOut">
              <a:rPr lang="ro-RO" smtClean="0"/>
              <a:t>20.02.2021</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833568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o-RO" smtClean="0"/>
              <a:t>Clic pentru editare stil titlu</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FE2B3570-73A4-4475-BD9D-ED6F1A13D775}" type="datetimeFigureOut">
              <a:rPr lang="ro-RO" smtClean="0"/>
              <a:t>20.02.2021</a:t>
            </a:fld>
            <a:endParaRPr lang="ro-RO"/>
          </a:p>
        </p:txBody>
      </p:sp>
      <p:sp>
        <p:nvSpPr>
          <p:cNvPr id="8" name="Footer Placeholder 7"/>
          <p:cNvSpPr>
            <a:spLocks noGrp="1"/>
          </p:cNvSpPr>
          <p:nvPr>
            <p:ph type="ftr" sz="quarter" idx="11"/>
          </p:nvPr>
        </p:nvSpPr>
        <p:spPr/>
        <p:txBody>
          <a:bodyPr/>
          <a:lstStyle/>
          <a:p>
            <a:endParaRPr lang="ro-RO"/>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336496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FE2B3570-73A4-4475-BD9D-ED6F1A13D775}" type="datetimeFigureOut">
              <a:rPr lang="ro-RO" smtClean="0"/>
              <a:t>20.02.2021</a:t>
            </a:fld>
            <a:endParaRPr lang="ro-RO"/>
          </a:p>
        </p:txBody>
      </p:sp>
      <p:sp>
        <p:nvSpPr>
          <p:cNvPr id="4" name="Footer Placeholder 3"/>
          <p:cNvSpPr>
            <a:spLocks noGrp="1"/>
          </p:cNvSpPr>
          <p:nvPr>
            <p:ph type="ftr" sz="quarter" idx="11"/>
          </p:nvPr>
        </p:nvSpPr>
        <p:spPr/>
        <p:txBody>
          <a:bodyPr/>
          <a:lstStyle/>
          <a:p>
            <a:endParaRPr lang="ro-RO"/>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207564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B3570-73A4-4475-BD9D-ED6F1A13D775}" type="datetimeFigureOut">
              <a:rPr lang="ro-RO" smtClean="0"/>
              <a:t>20.02.2021</a:t>
            </a:fld>
            <a:endParaRPr lang="ro-RO"/>
          </a:p>
        </p:txBody>
      </p:sp>
      <p:sp>
        <p:nvSpPr>
          <p:cNvPr id="3" name="Footer Placeholder 2"/>
          <p:cNvSpPr>
            <a:spLocks noGrp="1"/>
          </p:cNvSpPr>
          <p:nvPr>
            <p:ph type="ftr" sz="quarter" idx="11"/>
          </p:nvPr>
        </p:nvSpPr>
        <p:spPr/>
        <p:txBody>
          <a:bodyPr/>
          <a:lstStyle/>
          <a:p>
            <a:endParaRPr lang="ro-RO"/>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42210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o-RO" smtClean="0"/>
              <a:t>Clic pentru editare stil titlu</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FE2B3570-73A4-4475-BD9D-ED6F1A13D775}" type="datetimeFigureOut">
              <a:rPr lang="ro-RO" smtClean="0"/>
              <a:t>20.02.2021</a:t>
            </a:fld>
            <a:endParaRPr lang="ro-RO"/>
          </a:p>
        </p:txBody>
      </p:sp>
      <p:sp>
        <p:nvSpPr>
          <p:cNvPr id="6" name="Footer Placeholder 5"/>
          <p:cNvSpPr>
            <a:spLocks noGrp="1"/>
          </p:cNvSpPr>
          <p:nvPr>
            <p:ph type="ftr" sz="quarter" idx="11"/>
          </p:nvPr>
        </p:nvSpPr>
        <p:spPr/>
        <p:txBody>
          <a:bodyPr/>
          <a:lstStyle/>
          <a:p>
            <a:endParaRPr lang="ro-RO"/>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84070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FE2B3570-73A4-4475-BD9D-ED6F1A13D775}" type="datetimeFigureOut">
              <a:rPr lang="ro-RO" smtClean="0"/>
              <a:t>20.02.2021</a:t>
            </a:fld>
            <a:endParaRPr lang="ro-RO"/>
          </a:p>
        </p:txBody>
      </p:sp>
      <p:sp>
        <p:nvSpPr>
          <p:cNvPr id="6" name="Footer Placeholder 5"/>
          <p:cNvSpPr>
            <a:spLocks noGrp="1"/>
          </p:cNvSpPr>
          <p:nvPr>
            <p:ph type="ftr" sz="quarter" idx="11"/>
          </p:nvPr>
        </p:nvSpPr>
        <p:spPr/>
        <p:txBody>
          <a:bodyPr/>
          <a:lstStyle/>
          <a:p>
            <a:endParaRPr lang="ro-RO"/>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1EE4D7-1EBB-4698-B0E0-2AEDAD1C39AF}" type="slidenum">
              <a:rPr lang="ro-RO" smtClean="0"/>
              <a:t>‹#›</a:t>
            </a:fld>
            <a:endParaRPr lang="ro-RO"/>
          </a:p>
        </p:txBody>
      </p:sp>
    </p:spTree>
    <p:extLst>
      <p:ext uri="{BB962C8B-B14F-4D97-AF65-F5344CB8AC3E}">
        <p14:creationId xmlns:p14="http://schemas.microsoft.com/office/powerpoint/2010/main" val="108875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o-RO" smtClean="0"/>
              <a:t>Clic pentru editare stil titlu</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FE2B3570-73A4-4475-BD9D-ED6F1A13D775}" type="datetimeFigureOut">
              <a:rPr lang="ro-RO" smtClean="0"/>
              <a:t>20.02.2021</a:t>
            </a:fld>
            <a:endParaRPr lang="ro-RO"/>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141EE4D7-1EBB-4698-B0E0-2AEDAD1C39AF}" type="slidenum">
              <a:rPr lang="ro-RO" smtClean="0"/>
              <a:t>‹#›</a:t>
            </a:fld>
            <a:endParaRPr lang="ro-RO"/>
          </a:p>
        </p:txBody>
      </p:sp>
    </p:spTree>
    <p:extLst>
      <p:ext uri="{BB962C8B-B14F-4D97-AF65-F5344CB8AC3E}">
        <p14:creationId xmlns:p14="http://schemas.microsoft.com/office/powerpoint/2010/main" val="40250249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3"/>
          <p:cNvSpPr>
            <a:spLocks noGrp="1"/>
          </p:cNvSpPr>
          <p:nvPr>
            <p:ph type="title"/>
          </p:nvPr>
        </p:nvSpPr>
        <p:spPr>
          <a:xfrm>
            <a:off x="1691680" y="624110"/>
            <a:ext cx="6589200" cy="1280890"/>
          </a:xfrm>
        </p:spPr>
        <p:txBody>
          <a:bodyPr>
            <a:noAutofit/>
          </a:bodyPr>
          <a:lstStyle/>
          <a:p>
            <a:pPr algn="ctr"/>
            <a:r>
              <a:rPr lang="en-US" sz="4000" b="1" dirty="0" smtClean="0">
                <a:solidFill>
                  <a:srgbClr val="FF0000"/>
                </a:solidFill>
              </a:rPr>
              <a:t>Welcome to Petro</a:t>
            </a:r>
            <a:r>
              <a:rPr lang="ro-RO" sz="4000" b="1" dirty="0" err="1" smtClean="0">
                <a:solidFill>
                  <a:srgbClr val="FF0000"/>
                </a:solidFill>
              </a:rPr>
              <a:t>ş</a:t>
            </a:r>
            <a:r>
              <a:rPr lang="en-US" sz="4000" b="1" dirty="0" err="1" smtClean="0">
                <a:solidFill>
                  <a:srgbClr val="FF0000"/>
                </a:solidFill>
              </a:rPr>
              <a:t>ani</a:t>
            </a:r>
            <a:r>
              <a:rPr lang="en-US" sz="4000" b="1" dirty="0" smtClean="0">
                <a:solidFill>
                  <a:srgbClr val="FF0000"/>
                </a:solidFill>
              </a:rPr>
              <a:t>- Romania!</a:t>
            </a:r>
            <a:br>
              <a:rPr lang="en-US" sz="4000" b="1" dirty="0" smtClean="0">
                <a:solidFill>
                  <a:srgbClr val="FF0000"/>
                </a:solidFill>
              </a:rPr>
            </a:br>
            <a:endParaRPr lang="ro-RO" sz="4000" b="1" dirty="0">
              <a:solidFill>
                <a:srgbClr val="FF0000"/>
              </a:solidFill>
            </a:endParaRPr>
          </a:p>
        </p:txBody>
      </p:sp>
      <p:grpSp>
        <p:nvGrpSpPr>
          <p:cNvPr id="3" name="Group 2"/>
          <p:cNvGrpSpPr/>
          <p:nvPr/>
        </p:nvGrpSpPr>
        <p:grpSpPr>
          <a:xfrm>
            <a:off x="2396742" y="1905000"/>
            <a:ext cx="4643470" cy="3143272"/>
            <a:chOff x="2396742" y="1905000"/>
            <a:chExt cx="4643470" cy="3143272"/>
          </a:xfrm>
        </p:grpSpPr>
        <p:pic>
          <p:nvPicPr>
            <p:cNvPr id="1026" name="Picture 2" descr="C:\Users\ab\Desktop\imgres.png"/>
            <p:cNvPicPr>
              <a:picLocks noChangeAspect="1" noChangeArrowheads="1"/>
            </p:cNvPicPr>
            <p:nvPr/>
          </p:nvPicPr>
          <p:blipFill>
            <a:blip r:embed="rId4" cstate="print"/>
            <a:srcRect/>
            <a:stretch>
              <a:fillRect/>
            </a:stretch>
          </p:blipFill>
          <p:spPr bwMode="auto">
            <a:xfrm>
              <a:off x="2396742" y="1905000"/>
              <a:ext cx="4643470" cy="3143272"/>
            </a:xfrm>
            <a:prstGeom prst="rect">
              <a:avLst/>
            </a:prstGeom>
            <a:noFill/>
          </p:spPr>
        </p:pic>
        <p:pic>
          <p:nvPicPr>
            <p:cNvPr id="1031" name="Picture 7" descr="C:\Users\ab\Desktop\images.jpg"/>
            <p:cNvPicPr>
              <a:picLocks noChangeAspect="1" noChangeArrowheads="1"/>
            </p:cNvPicPr>
            <p:nvPr/>
          </p:nvPicPr>
          <p:blipFill>
            <a:blip r:embed="rId5" cstate="print"/>
            <a:srcRect/>
            <a:stretch>
              <a:fillRect/>
            </a:stretch>
          </p:blipFill>
          <p:spPr bwMode="auto">
            <a:xfrm>
              <a:off x="3263251" y="2931321"/>
              <a:ext cx="2910452" cy="1128707"/>
            </a:xfrm>
            <a:prstGeom prst="rect">
              <a:avLst/>
            </a:prstGeom>
            <a:ln>
              <a:noFill/>
            </a:ln>
            <a:effectLst>
              <a:softEdge rad="112500"/>
            </a:effectLst>
          </p:spPr>
        </p:pic>
      </p:grpSp>
      <p:pic>
        <p:nvPicPr>
          <p:cNvPr id="1027" name="Picture 3" descr="C:\Users\ab\Desktop\imgres.jpg"/>
          <p:cNvPicPr>
            <a:picLocks noChangeAspect="1" noChangeArrowheads="1"/>
          </p:cNvPicPr>
          <p:nvPr/>
        </p:nvPicPr>
        <p:blipFill>
          <a:blip r:embed="rId6" cstate="print"/>
          <a:srcRect/>
          <a:stretch>
            <a:fillRect/>
          </a:stretch>
        </p:blipFill>
        <p:spPr bwMode="auto">
          <a:xfrm>
            <a:off x="529436" y="1264555"/>
            <a:ext cx="2700000" cy="1853250"/>
          </a:xfrm>
          <a:prstGeom prst="rect">
            <a:avLst/>
          </a:prstGeom>
          <a:ln>
            <a:noFill/>
          </a:ln>
          <a:effectLst>
            <a:softEdge rad="112500"/>
          </a:effectLst>
        </p:spPr>
      </p:pic>
      <p:pic>
        <p:nvPicPr>
          <p:cNvPr id="1029" name="Picture 5" descr="C:\Users\ab\Desktop\images.jpg"/>
          <p:cNvPicPr>
            <a:picLocks noChangeAspect="1" noChangeArrowheads="1"/>
          </p:cNvPicPr>
          <p:nvPr/>
        </p:nvPicPr>
        <p:blipFill>
          <a:blip r:embed="rId7" cstate="print"/>
          <a:srcRect/>
          <a:stretch>
            <a:fillRect/>
          </a:stretch>
        </p:blipFill>
        <p:spPr bwMode="auto">
          <a:xfrm>
            <a:off x="544236" y="4819555"/>
            <a:ext cx="2733815" cy="1900459"/>
          </a:xfrm>
          <a:prstGeom prst="rect">
            <a:avLst/>
          </a:prstGeom>
          <a:ln>
            <a:noFill/>
          </a:ln>
          <a:effectLst>
            <a:softEdge rad="112500"/>
          </a:effectLst>
        </p:spPr>
      </p:pic>
      <p:pic>
        <p:nvPicPr>
          <p:cNvPr id="1028" name="Picture 4" descr="C:\Users\ab\Desktop\images.jpg"/>
          <p:cNvPicPr>
            <a:picLocks noChangeAspect="1" noChangeArrowheads="1"/>
          </p:cNvPicPr>
          <p:nvPr/>
        </p:nvPicPr>
        <p:blipFill>
          <a:blip r:embed="rId8" cstate="print"/>
          <a:srcRect/>
          <a:stretch>
            <a:fillRect/>
          </a:stretch>
        </p:blipFill>
        <p:spPr bwMode="auto">
          <a:xfrm>
            <a:off x="6268189" y="4805910"/>
            <a:ext cx="2730685" cy="1914104"/>
          </a:xfrm>
          <a:prstGeom prst="rect">
            <a:avLst/>
          </a:prstGeom>
          <a:ln>
            <a:noFill/>
          </a:ln>
          <a:effectLst>
            <a:softEdge rad="112500"/>
          </a:effectLst>
        </p:spPr>
      </p:pic>
      <p:pic>
        <p:nvPicPr>
          <p:cNvPr id="1030" name="Picture 6" descr="C:\Users\ab\Desktop\imgres.jpg"/>
          <p:cNvPicPr>
            <a:picLocks noChangeAspect="1" noChangeArrowheads="1"/>
          </p:cNvPicPr>
          <p:nvPr/>
        </p:nvPicPr>
        <p:blipFill>
          <a:blip r:embed="rId9" cstate="print"/>
          <a:srcRect/>
          <a:stretch>
            <a:fillRect/>
          </a:stretch>
        </p:blipFill>
        <p:spPr bwMode="auto">
          <a:xfrm>
            <a:off x="6268189" y="1264555"/>
            <a:ext cx="2699466" cy="1847850"/>
          </a:xfrm>
          <a:prstGeom prst="rect">
            <a:avLst/>
          </a:prstGeom>
          <a:ln>
            <a:noFill/>
          </a:ln>
          <a:effectLst>
            <a:softEdge rad="112500"/>
          </a:effectLst>
        </p:spPr>
      </p:pic>
      <p:pic>
        <p:nvPicPr>
          <p:cNvPr id="2" name="Orchestra Ntionala Radio - Dirijor Horia Andreescu - Rapsodia Romana Nr. 1 de George Enesc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11960" y="570026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3000" fill="hold" nodeType="withEffect">
                                  <p:stCondLst>
                                    <p:cond delay="0"/>
                                  </p:stCondLst>
                                  <p:childTnLst>
                                    <p:animEffect transition="out" filter="fade">
                                      <p:cBhvr>
                                        <p:cTn id="8" dur="3000" tmFilter="0, 0; .2, .5; .8, .5; 1, 0"/>
                                        <p:tgtEl>
                                          <p:spTgt spid="3"/>
                                        </p:tgtEl>
                                      </p:cBhvr>
                                    </p:animEffect>
                                    <p:animScale>
                                      <p:cBhvr>
                                        <p:cTn id="9" dur="1500" autoRev="1" fill="hold"/>
                                        <p:tgtEl>
                                          <p:spTgt spid="3"/>
                                        </p:tgtEl>
                                      </p:cBhvr>
                                      <p:by x="105000" y="105000"/>
                                    </p:animScale>
                                  </p:childTnLst>
                                </p:cTn>
                              </p:par>
                            </p:childTnLst>
                          </p:cTn>
                        </p:par>
                        <p:par>
                          <p:cTn id="10" fill="hold">
                            <p:stCondLst>
                              <p:cond delay="9000"/>
                            </p:stCondLst>
                            <p:childTnLst>
                              <p:par>
                                <p:cTn id="11" presetID="42"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1000"/>
                                        <p:tgtEl>
                                          <p:spTgt spid="1030"/>
                                        </p:tgtEl>
                                      </p:cBhvr>
                                    </p:animEffect>
                                    <p:anim calcmode="lin" valueType="num">
                                      <p:cBhvr>
                                        <p:cTn id="14" dur="1000" fill="hold"/>
                                        <p:tgtEl>
                                          <p:spTgt spid="1030"/>
                                        </p:tgtEl>
                                        <p:attrNameLst>
                                          <p:attrName>ppt_x</p:attrName>
                                        </p:attrNameLst>
                                      </p:cBhvr>
                                      <p:tavLst>
                                        <p:tav tm="0">
                                          <p:val>
                                            <p:strVal val="#ppt_x"/>
                                          </p:val>
                                        </p:tav>
                                        <p:tav tm="100000">
                                          <p:val>
                                            <p:strVal val="#ppt_x"/>
                                          </p:val>
                                        </p:tav>
                                      </p:tavLst>
                                    </p:anim>
                                    <p:anim calcmode="lin" valueType="num">
                                      <p:cBhvr>
                                        <p:cTn id="15" dur="1000" fill="hold"/>
                                        <p:tgtEl>
                                          <p:spTgt spid="1030"/>
                                        </p:tgtEl>
                                        <p:attrNameLst>
                                          <p:attrName>ppt_y</p:attrName>
                                        </p:attrNameLst>
                                      </p:cBhvr>
                                      <p:tavLst>
                                        <p:tav tm="0">
                                          <p:val>
                                            <p:strVal val="#ppt_y+.1"/>
                                          </p:val>
                                        </p:tav>
                                        <p:tav tm="100000">
                                          <p:val>
                                            <p:strVal val="#ppt_y"/>
                                          </p:val>
                                        </p:tav>
                                      </p:tavLst>
                                    </p:anim>
                                  </p:childTnLst>
                                </p:cTn>
                              </p:par>
                            </p:childTnLst>
                          </p:cTn>
                        </p:par>
                        <p:par>
                          <p:cTn id="16" fill="hold">
                            <p:stCondLst>
                              <p:cond delay="10000"/>
                            </p:stCondLst>
                            <p:childTnLst>
                              <p:par>
                                <p:cTn id="17" presetID="42"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par>
                          <p:cTn id="22" fill="hold">
                            <p:stCondLst>
                              <p:cond delay="11000"/>
                            </p:stCondLst>
                            <p:childTnLst>
                              <p:par>
                                <p:cTn id="23" presetID="2" presetClass="entr" presetSubtype="4"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2000" fill="hold"/>
                                        <p:tgtEl>
                                          <p:spTgt spid="1028"/>
                                        </p:tgtEl>
                                        <p:attrNameLst>
                                          <p:attrName>ppt_x</p:attrName>
                                        </p:attrNameLst>
                                      </p:cBhvr>
                                      <p:tavLst>
                                        <p:tav tm="0">
                                          <p:val>
                                            <p:strVal val="#ppt_x"/>
                                          </p:val>
                                        </p:tav>
                                        <p:tav tm="100000">
                                          <p:val>
                                            <p:strVal val="#ppt_x"/>
                                          </p:val>
                                        </p:tav>
                                      </p:tavLst>
                                    </p:anim>
                                    <p:anim calcmode="lin" valueType="num">
                                      <p:cBhvr additive="base">
                                        <p:cTn id="26" dur="2000" fill="hold"/>
                                        <p:tgtEl>
                                          <p:spTgt spid="1028"/>
                                        </p:tgtEl>
                                        <p:attrNameLst>
                                          <p:attrName>ppt_y</p:attrName>
                                        </p:attrNameLst>
                                      </p:cBhvr>
                                      <p:tavLst>
                                        <p:tav tm="0">
                                          <p:val>
                                            <p:strVal val="1+#ppt_h/2"/>
                                          </p:val>
                                        </p:tav>
                                        <p:tav tm="100000">
                                          <p:val>
                                            <p:strVal val="#ppt_y"/>
                                          </p:val>
                                        </p:tav>
                                      </p:tavLst>
                                    </p:anim>
                                  </p:childTnLst>
                                </p:cTn>
                              </p:par>
                            </p:childTnLst>
                          </p:cTn>
                        </p:par>
                        <p:par>
                          <p:cTn id="27" fill="hold">
                            <p:stCondLst>
                              <p:cond delay="13000"/>
                            </p:stCondLst>
                            <p:childTnLst>
                              <p:par>
                                <p:cTn id="28" presetID="2" presetClass="entr" presetSubtype="4" fill="hold" nodeType="afterEffect">
                                  <p:stCondLst>
                                    <p:cond delay="0"/>
                                  </p:stCondLst>
                                  <p:childTnLst>
                                    <p:set>
                                      <p:cBhvr>
                                        <p:cTn id="29" dur="1" fill="hold">
                                          <p:stCondLst>
                                            <p:cond delay="0"/>
                                          </p:stCondLst>
                                        </p:cTn>
                                        <p:tgtEl>
                                          <p:spTgt spid="1029"/>
                                        </p:tgtEl>
                                        <p:attrNameLst>
                                          <p:attrName>style.visibility</p:attrName>
                                        </p:attrNameLst>
                                      </p:cBhvr>
                                      <p:to>
                                        <p:strVal val="visible"/>
                                      </p:to>
                                    </p:set>
                                    <p:anim calcmode="lin" valueType="num">
                                      <p:cBhvr additive="base">
                                        <p:cTn id="30" dur="2000" fill="hold"/>
                                        <p:tgtEl>
                                          <p:spTgt spid="1029"/>
                                        </p:tgtEl>
                                        <p:attrNameLst>
                                          <p:attrName>ppt_x</p:attrName>
                                        </p:attrNameLst>
                                      </p:cBhvr>
                                      <p:tavLst>
                                        <p:tav tm="0">
                                          <p:val>
                                            <p:strVal val="#ppt_x"/>
                                          </p:val>
                                        </p:tav>
                                        <p:tav tm="100000">
                                          <p:val>
                                            <p:strVal val="#ppt_x"/>
                                          </p:val>
                                        </p:tav>
                                      </p:tavLst>
                                    </p:anim>
                                    <p:anim calcmode="lin" valueType="num">
                                      <p:cBhvr additive="base">
                                        <p:cTn id="31" dur="20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en-US" b="1" dirty="0" smtClean="0">
                <a:solidFill>
                  <a:srgbClr val="C00000"/>
                </a:solidFill>
              </a:rPr>
              <a:t>Our talented pupils from the additional musical education!</a:t>
            </a:r>
            <a:endParaRPr lang="ro-RO" b="1" dirty="0">
              <a:solidFill>
                <a:srgbClr val="C00000"/>
              </a:solidFill>
            </a:endParaRPr>
          </a:p>
        </p:txBody>
      </p:sp>
      <p:pic>
        <p:nvPicPr>
          <p:cNvPr id="1030" name="Picture 6" descr="Imagine similar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89" y="1772816"/>
            <a:ext cx="4306962" cy="24229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ini pentru torok ra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58" y="1872247"/>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ini pentru stana de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365104"/>
            <a:ext cx="3339328" cy="2222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ini pentru klavier art i g duca petrosa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4299975"/>
            <a:ext cx="3528541" cy="235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23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b="1" dirty="0" smtClean="0">
                <a:solidFill>
                  <a:srgbClr val="C00000"/>
                </a:solidFill>
              </a:rPr>
              <a:t>Our special pupils from the inclusive education!</a:t>
            </a:r>
            <a:endParaRPr lang="ro-RO" b="1" dirty="0">
              <a:solidFill>
                <a:srgbClr val="C00000"/>
              </a:solidFill>
            </a:endParaRPr>
          </a:p>
        </p:txBody>
      </p:sp>
      <p:pic>
        <p:nvPicPr>
          <p:cNvPr id="3" name="I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9992" y="2204864"/>
            <a:ext cx="1722518" cy="2296691"/>
          </a:xfrm>
          <a:prstGeom prst="rect">
            <a:avLst/>
          </a:prstGeom>
        </p:spPr>
      </p:pic>
      <p:pic>
        <p:nvPicPr>
          <p:cNvPr id="4" name="I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04864"/>
            <a:ext cx="3336730" cy="317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in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992" y="4581128"/>
            <a:ext cx="3312368" cy="220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in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7171" y="1282868"/>
            <a:ext cx="2146065" cy="321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854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b="1" dirty="0" smtClean="0">
                <a:solidFill>
                  <a:srgbClr val="C00000"/>
                </a:solidFill>
              </a:rPr>
              <a:t>Special Olympics Games!</a:t>
            </a:r>
            <a:endParaRPr lang="ro-RO" b="1" dirty="0">
              <a:solidFill>
                <a:srgbClr val="C00000"/>
              </a:solidFill>
            </a:endParaRPr>
          </a:p>
        </p:txBody>
      </p:sp>
      <p:pic>
        <p:nvPicPr>
          <p:cNvPr id="3" name="I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4321252"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in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7587" y="4149080"/>
            <a:ext cx="3883335" cy="258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may contain: 3 people, people standing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9658" y="1412776"/>
            <a:ext cx="3819191" cy="254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52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95536" y="262738"/>
            <a:ext cx="8640960" cy="1350808"/>
          </a:xfrm>
        </p:spPr>
        <p:txBody>
          <a:bodyPr>
            <a:noAutofit/>
          </a:bodyPr>
          <a:lstStyle/>
          <a:p>
            <a:pPr algn="ctr"/>
            <a:r>
              <a:rPr lang="ro-RO" sz="5400" b="1" dirty="0" smtClean="0">
                <a:solidFill>
                  <a:srgbClr val="FF0000"/>
                </a:solidFill>
              </a:rPr>
              <a:t>PICTURES FROM THE </a:t>
            </a:r>
            <a:r>
              <a:rPr lang="ro-RO" sz="5400" b="1" dirty="0" smtClean="0">
                <a:solidFill>
                  <a:srgbClr val="FF0000"/>
                </a:solidFill>
              </a:rPr>
              <a:t> </a:t>
            </a:r>
            <a:r>
              <a:rPr lang="en-US" sz="5400" b="1" dirty="0">
                <a:solidFill>
                  <a:srgbClr val="FF0000"/>
                </a:solidFill>
              </a:rPr>
              <a:t/>
            </a:r>
            <a:br>
              <a:rPr lang="en-US" sz="5400" b="1" dirty="0">
                <a:solidFill>
                  <a:srgbClr val="FF0000"/>
                </a:solidFill>
              </a:rPr>
            </a:br>
            <a:r>
              <a:rPr lang="en-US" sz="5400" b="1" dirty="0" smtClean="0">
                <a:solidFill>
                  <a:srgbClr val="FF0000"/>
                </a:solidFill>
              </a:rPr>
              <a:t>ERASMUS+ </a:t>
            </a:r>
            <a:r>
              <a:rPr lang="en-US" sz="5400" b="1" dirty="0" smtClean="0">
                <a:solidFill>
                  <a:srgbClr val="FF0000"/>
                </a:solidFill>
              </a:rPr>
              <a:t>PROJECTS</a:t>
            </a:r>
            <a:endParaRPr lang="ro-RO" sz="5400" b="1" dirty="0">
              <a:solidFill>
                <a:srgbClr val="FF0000"/>
              </a:solidFill>
            </a:endParaRPr>
          </a:p>
        </p:txBody>
      </p:sp>
      <p:pic>
        <p:nvPicPr>
          <p:cNvPr id="7172" name="Picture 4" descr="C:\Users\ab\Desktop\ALBUM\SAM_0076.JPG"/>
          <p:cNvPicPr>
            <a:picLocks noChangeAspect="1" noChangeArrowheads="1"/>
          </p:cNvPicPr>
          <p:nvPr/>
        </p:nvPicPr>
        <p:blipFill>
          <a:blip r:embed="rId2" cstate="print"/>
          <a:srcRect/>
          <a:stretch>
            <a:fillRect/>
          </a:stretch>
        </p:blipFill>
        <p:spPr bwMode="auto">
          <a:xfrm>
            <a:off x="4716016" y="3753036"/>
            <a:ext cx="3981655" cy="29862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173" name="Picture 5" descr="C:\Users\ab\Desktop\ALBUM\SAM_0096.JPG"/>
          <p:cNvPicPr>
            <a:picLocks noChangeAspect="1" noChangeArrowheads="1"/>
          </p:cNvPicPr>
          <p:nvPr/>
        </p:nvPicPr>
        <p:blipFill>
          <a:blip r:embed="rId3" cstate="print"/>
          <a:srcRect/>
          <a:stretch>
            <a:fillRect/>
          </a:stretch>
        </p:blipFill>
        <p:spPr bwMode="auto">
          <a:xfrm>
            <a:off x="1091613" y="1988840"/>
            <a:ext cx="4032448" cy="30243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3000" fill="hold"/>
                                        <p:tgtEl>
                                          <p:spTgt spid="7173"/>
                                        </p:tgtEl>
                                        <p:attrNameLst>
                                          <p:attrName>ppt_w</p:attrName>
                                        </p:attrNameLst>
                                      </p:cBhvr>
                                      <p:tavLst>
                                        <p:tav tm="0">
                                          <p:val>
                                            <p:fltVal val="0"/>
                                          </p:val>
                                        </p:tav>
                                        <p:tav tm="100000">
                                          <p:val>
                                            <p:strVal val="#ppt_w"/>
                                          </p:val>
                                        </p:tav>
                                      </p:tavLst>
                                    </p:anim>
                                    <p:anim calcmode="lin" valueType="num">
                                      <p:cBhvr>
                                        <p:cTn id="8" dur="3000" fill="hold"/>
                                        <p:tgtEl>
                                          <p:spTgt spid="7173"/>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50" presetClass="entr" presetSubtype="0" decel="100000"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3000" fill="hold"/>
                                        <p:tgtEl>
                                          <p:spTgt spid="7172"/>
                                        </p:tgtEl>
                                        <p:attrNameLst>
                                          <p:attrName>ppt_w</p:attrName>
                                        </p:attrNameLst>
                                      </p:cBhvr>
                                      <p:tavLst>
                                        <p:tav tm="0">
                                          <p:val>
                                            <p:strVal val="#ppt_w+.3"/>
                                          </p:val>
                                        </p:tav>
                                        <p:tav tm="100000">
                                          <p:val>
                                            <p:strVal val="#ppt_w"/>
                                          </p:val>
                                        </p:tav>
                                      </p:tavLst>
                                    </p:anim>
                                    <p:anim calcmode="lin" valueType="num">
                                      <p:cBhvr>
                                        <p:cTn id="13" dur="3000" fill="hold"/>
                                        <p:tgtEl>
                                          <p:spTgt spid="7172"/>
                                        </p:tgtEl>
                                        <p:attrNameLst>
                                          <p:attrName>ppt_h</p:attrName>
                                        </p:attrNameLst>
                                      </p:cBhvr>
                                      <p:tavLst>
                                        <p:tav tm="0">
                                          <p:val>
                                            <p:strVal val="#ppt_h"/>
                                          </p:val>
                                        </p:tav>
                                        <p:tav tm="100000">
                                          <p:val>
                                            <p:strVal val="#ppt_h"/>
                                          </p:val>
                                        </p:tav>
                                      </p:tavLst>
                                    </p:anim>
                                    <p:animEffect transition="in" filter="fade">
                                      <p:cBhvr>
                                        <p:cTn id="14" dur="3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b\Desktop\ALBUM\SAM_0129.JPG"/>
          <p:cNvPicPr>
            <a:picLocks noChangeAspect="1" noChangeArrowheads="1"/>
          </p:cNvPicPr>
          <p:nvPr/>
        </p:nvPicPr>
        <p:blipFill>
          <a:blip r:embed="rId2" cstate="print"/>
          <a:srcRect/>
          <a:stretch>
            <a:fillRect/>
          </a:stretch>
        </p:blipFill>
        <p:spPr bwMode="auto">
          <a:xfrm>
            <a:off x="2827494" y="3717032"/>
            <a:ext cx="4019939" cy="3014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4" name="Picture 2" descr="C:\Users\ab\Desktop\ALBUM\P19-05-15_12.21.jpg"/>
          <p:cNvPicPr>
            <a:picLocks noChangeAspect="1" noChangeArrowheads="1"/>
          </p:cNvPicPr>
          <p:nvPr/>
        </p:nvPicPr>
        <p:blipFill>
          <a:blip r:embed="rId3" cstate="print"/>
          <a:srcRect/>
          <a:stretch>
            <a:fillRect/>
          </a:stretch>
        </p:blipFill>
        <p:spPr bwMode="auto">
          <a:xfrm rot="20279507">
            <a:off x="764866" y="1064883"/>
            <a:ext cx="4125257" cy="3093943"/>
          </a:xfrm>
          <a:prstGeom prst="ellipse">
            <a:avLst/>
          </a:prstGeom>
          <a:ln>
            <a:noFill/>
          </a:ln>
          <a:effectLst>
            <a:softEdge rad="112500"/>
          </a:effectLst>
        </p:spPr>
      </p:pic>
      <p:pic>
        <p:nvPicPr>
          <p:cNvPr id="8196" name="Picture 4" descr="C:\Users\ab\Desktop\ALBUM\P19-05-15_09.27[01].jpg"/>
          <p:cNvPicPr>
            <a:picLocks noChangeAspect="1" noChangeArrowheads="1"/>
          </p:cNvPicPr>
          <p:nvPr/>
        </p:nvPicPr>
        <p:blipFill>
          <a:blip r:embed="rId4" cstate="print"/>
          <a:srcRect/>
          <a:stretch>
            <a:fillRect/>
          </a:stretch>
        </p:blipFill>
        <p:spPr bwMode="auto">
          <a:xfrm rot="1273190">
            <a:off x="4871208" y="1045012"/>
            <a:ext cx="4112863" cy="3084647"/>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2500" decel="50000" fill="hold">
                                          <p:stCondLst>
                                            <p:cond delay="0"/>
                                          </p:stCondLst>
                                        </p:cTn>
                                        <p:tgtEl>
                                          <p:spTgt spid="8194"/>
                                        </p:tgtEl>
                                        <p:attrNameLst>
                                          <p:attrName>style.rotation</p:attrName>
                                        </p:attrNameLst>
                                      </p:cBhvr>
                                      <p:tavLst>
                                        <p:tav tm="0">
                                          <p:val>
                                            <p:fltVal val="-90"/>
                                          </p:val>
                                        </p:tav>
                                        <p:tav tm="100000">
                                          <p:val>
                                            <p:fltVal val="0"/>
                                          </p:val>
                                        </p:tav>
                                      </p:tavLst>
                                    </p:anim>
                                    <p:anim calcmode="lin" valueType="num">
                                      <p:cBhvr>
                                        <p:cTn id="8" dur="2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9" dur="2500" accel="50000" fill="hold">
                                          <p:stCondLst>
                                            <p:cond delay="2500"/>
                                          </p:stCondLst>
                                        </p:cTn>
                                        <p:tgtEl>
                                          <p:spTgt spid="8194"/>
                                        </p:tgtEl>
                                        <p:attrNameLst>
                                          <p:attrName>ppt_w</p:attrName>
                                        </p:attrNameLst>
                                      </p:cBhvr>
                                      <p:tavLst>
                                        <p:tav tm="0">
                                          <p:val>
                                            <p:strVal val="#ppt_w*.05"/>
                                          </p:val>
                                        </p:tav>
                                        <p:tav tm="100000">
                                          <p:val>
                                            <p:strVal val="#ppt_w"/>
                                          </p:val>
                                        </p:tav>
                                      </p:tavLst>
                                    </p:anim>
                                    <p:anim calcmode="lin" valueType="num">
                                      <p:cBhvr>
                                        <p:cTn id="10" dur="5000" fill="hold"/>
                                        <p:tgtEl>
                                          <p:spTgt spid="8194"/>
                                        </p:tgtEl>
                                        <p:attrNameLst>
                                          <p:attrName>ppt_h</p:attrName>
                                        </p:attrNameLst>
                                      </p:cBhvr>
                                      <p:tavLst>
                                        <p:tav tm="0">
                                          <p:val>
                                            <p:strVal val="#ppt_h"/>
                                          </p:val>
                                        </p:tav>
                                        <p:tav tm="100000">
                                          <p:val>
                                            <p:strVal val="#ppt_h"/>
                                          </p:val>
                                        </p:tav>
                                      </p:tavLst>
                                    </p:anim>
                                    <p:anim calcmode="lin" valueType="num">
                                      <p:cBhvr>
                                        <p:cTn id="11" dur="2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12" dur="2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13" dur="2500" accel="50000" fill="hold">
                                          <p:stCondLst>
                                            <p:cond delay="2500"/>
                                          </p:stCondLst>
                                        </p:cTn>
                                        <p:tgtEl>
                                          <p:spTgt spid="8194"/>
                                        </p:tgtEl>
                                        <p:attrNameLst>
                                          <p:attrName>ppt_y</p:attrName>
                                        </p:attrNameLst>
                                      </p:cBhvr>
                                      <p:tavLst>
                                        <p:tav tm="0">
                                          <p:val>
                                            <p:strVal val="#ppt_y+.1"/>
                                          </p:val>
                                        </p:tav>
                                        <p:tav tm="100000">
                                          <p:val>
                                            <p:strVal val="#ppt_y"/>
                                          </p:val>
                                        </p:tav>
                                      </p:tavLst>
                                    </p:anim>
                                    <p:animEffect transition="in" filter="fade">
                                      <p:cBhvr>
                                        <p:cTn id="14" dur="5000" decel="50000">
                                          <p:stCondLst>
                                            <p:cond delay="0"/>
                                          </p:stCondLst>
                                        </p:cTn>
                                        <p:tgtEl>
                                          <p:spTgt spid="8194"/>
                                        </p:tgtEl>
                                      </p:cBhvr>
                                    </p:animEffect>
                                  </p:childTnLst>
                                </p:cTn>
                              </p:par>
                              <p:par>
                                <p:cTn id="15" presetID="25" presetClass="entr" presetSubtype="0"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 calcmode="lin" valueType="num">
                                      <p:cBhvr>
                                        <p:cTn id="17" dur="2500" decel="50000" fill="hold">
                                          <p:stCondLst>
                                            <p:cond delay="0"/>
                                          </p:stCondLst>
                                        </p:cTn>
                                        <p:tgtEl>
                                          <p:spTgt spid="8196"/>
                                        </p:tgtEl>
                                        <p:attrNameLst>
                                          <p:attrName>style.rotation</p:attrName>
                                        </p:attrNameLst>
                                      </p:cBhvr>
                                      <p:tavLst>
                                        <p:tav tm="0">
                                          <p:val>
                                            <p:fltVal val="-90"/>
                                          </p:val>
                                        </p:tav>
                                        <p:tav tm="100000">
                                          <p:val>
                                            <p:fltVal val="0"/>
                                          </p:val>
                                        </p:tav>
                                      </p:tavLst>
                                    </p:anim>
                                    <p:anim calcmode="lin" valueType="num">
                                      <p:cBhvr>
                                        <p:cTn id="18" dur="2500" decel="50000" fill="hold">
                                          <p:stCondLst>
                                            <p:cond delay="0"/>
                                          </p:stCondLst>
                                        </p:cTn>
                                        <p:tgtEl>
                                          <p:spTgt spid="8196"/>
                                        </p:tgtEl>
                                        <p:attrNameLst>
                                          <p:attrName>ppt_w</p:attrName>
                                        </p:attrNameLst>
                                      </p:cBhvr>
                                      <p:tavLst>
                                        <p:tav tm="0">
                                          <p:val>
                                            <p:strVal val="#ppt_w"/>
                                          </p:val>
                                        </p:tav>
                                        <p:tav tm="100000">
                                          <p:val>
                                            <p:strVal val="#ppt_w*.05"/>
                                          </p:val>
                                        </p:tav>
                                      </p:tavLst>
                                    </p:anim>
                                    <p:anim calcmode="lin" valueType="num">
                                      <p:cBhvr>
                                        <p:cTn id="19" dur="2500" accel="50000" fill="hold">
                                          <p:stCondLst>
                                            <p:cond delay="2500"/>
                                          </p:stCondLst>
                                        </p:cTn>
                                        <p:tgtEl>
                                          <p:spTgt spid="8196"/>
                                        </p:tgtEl>
                                        <p:attrNameLst>
                                          <p:attrName>ppt_w</p:attrName>
                                        </p:attrNameLst>
                                      </p:cBhvr>
                                      <p:tavLst>
                                        <p:tav tm="0">
                                          <p:val>
                                            <p:strVal val="#ppt_w*.05"/>
                                          </p:val>
                                        </p:tav>
                                        <p:tav tm="100000">
                                          <p:val>
                                            <p:strVal val="#ppt_w"/>
                                          </p:val>
                                        </p:tav>
                                      </p:tavLst>
                                    </p:anim>
                                    <p:anim calcmode="lin" valueType="num">
                                      <p:cBhvr>
                                        <p:cTn id="20" dur="5000" fill="hold"/>
                                        <p:tgtEl>
                                          <p:spTgt spid="8196"/>
                                        </p:tgtEl>
                                        <p:attrNameLst>
                                          <p:attrName>ppt_h</p:attrName>
                                        </p:attrNameLst>
                                      </p:cBhvr>
                                      <p:tavLst>
                                        <p:tav tm="0">
                                          <p:val>
                                            <p:strVal val="#ppt_h"/>
                                          </p:val>
                                        </p:tav>
                                        <p:tav tm="100000">
                                          <p:val>
                                            <p:strVal val="#ppt_h"/>
                                          </p:val>
                                        </p:tav>
                                      </p:tavLst>
                                    </p:anim>
                                    <p:anim calcmode="lin" valueType="num">
                                      <p:cBhvr>
                                        <p:cTn id="21" dur="2500" decel="50000" fill="hold">
                                          <p:stCondLst>
                                            <p:cond delay="0"/>
                                          </p:stCondLst>
                                        </p:cTn>
                                        <p:tgtEl>
                                          <p:spTgt spid="8196"/>
                                        </p:tgtEl>
                                        <p:attrNameLst>
                                          <p:attrName>ppt_x</p:attrName>
                                        </p:attrNameLst>
                                      </p:cBhvr>
                                      <p:tavLst>
                                        <p:tav tm="0">
                                          <p:val>
                                            <p:strVal val="#ppt_x+.4"/>
                                          </p:val>
                                        </p:tav>
                                        <p:tav tm="100000">
                                          <p:val>
                                            <p:strVal val="#ppt_x"/>
                                          </p:val>
                                        </p:tav>
                                      </p:tavLst>
                                    </p:anim>
                                    <p:anim calcmode="lin" valueType="num">
                                      <p:cBhvr>
                                        <p:cTn id="22" dur="2500" decel="50000" fill="hold">
                                          <p:stCondLst>
                                            <p:cond delay="0"/>
                                          </p:stCondLst>
                                        </p:cTn>
                                        <p:tgtEl>
                                          <p:spTgt spid="8196"/>
                                        </p:tgtEl>
                                        <p:attrNameLst>
                                          <p:attrName>ppt_y</p:attrName>
                                        </p:attrNameLst>
                                      </p:cBhvr>
                                      <p:tavLst>
                                        <p:tav tm="0">
                                          <p:val>
                                            <p:strVal val="#ppt_y-.2"/>
                                          </p:val>
                                        </p:tav>
                                        <p:tav tm="100000">
                                          <p:val>
                                            <p:strVal val="#ppt_y+.1"/>
                                          </p:val>
                                        </p:tav>
                                      </p:tavLst>
                                    </p:anim>
                                    <p:anim calcmode="lin" valueType="num">
                                      <p:cBhvr>
                                        <p:cTn id="23" dur="2500" accel="50000" fill="hold">
                                          <p:stCondLst>
                                            <p:cond delay="2500"/>
                                          </p:stCondLst>
                                        </p:cTn>
                                        <p:tgtEl>
                                          <p:spTgt spid="8196"/>
                                        </p:tgtEl>
                                        <p:attrNameLst>
                                          <p:attrName>ppt_y</p:attrName>
                                        </p:attrNameLst>
                                      </p:cBhvr>
                                      <p:tavLst>
                                        <p:tav tm="0">
                                          <p:val>
                                            <p:strVal val="#ppt_y+.1"/>
                                          </p:val>
                                        </p:tav>
                                        <p:tav tm="100000">
                                          <p:val>
                                            <p:strVal val="#ppt_y"/>
                                          </p:val>
                                        </p:tav>
                                      </p:tavLst>
                                    </p:anim>
                                    <p:animEffect transition="in" filter="fade">
                                      <p:cBhvr>
                                        <p:cTn id="24" dur="5000" decel="50000">
                                          <p:stCondLst>
                                            <p:cond delay="0"/>
                                          </p:stCondLst>
                                        </p:cTn>
                                        <p:tgtEl>
                                          <p:spTgt spid="8196"/>
                                        </p:tgtEl>
                                      </p:cBhvr>
                                    </p:animEffect>
                                  </p:childTnLst>
                                </p:cTn>
                              </p:par>
                              <p:par>
                                <p:cTn id="25" presetID="26" presetClass="entr" presetSubtype="0" fill="hold" nodeType="withEffect">
                                  <p:stCondLst>
                                    <p:cond delay="0"/>
                                  </p:stCondLst>
                                  <p:childTnLst>
                                    <p:set>
                                      <p:cBhvr>
                                        <p:cTn id="26" dur="1" fill="hold">
                                          <p:stCondLst>
                                            <p:cond delay="0"/>
                                          </p:stCondLst>
                                        </p:cTn>
                                        <p:tgtEl>
                                          <p:spTgt spid="8195"/>
                                        </p:tgtEl>
                                        <p:attrNameLst>
                                          <p:attrName>style.visibility</p:attrName>
                                        </p:attrNameLst>
                                      </p:cBhvr>
                                      <p:to>
                                        <p:strVal val="visible"/>
                                      </p:to>
                                    </p:set>
                                    <p:animEffect transition="in" filter="wipe(down)">
                                      <p:cBhvr>
                                        <p:cTn id="27" dur="1450">
                                          <p:stCondLst>
                                            <p:cond delay="0"/>
                                          </p:stCondLst>
                                        </p:cTn>
                                        <p:tgtEl>
                                          <p:spTgt spid="8195"/>
                                        </p:tgtEl>
                                      </p:cBhvr>
                                    </p:animEffect>
                                    <p:anim calcmode="lin" valueType="num">
                                      <p:cBhvr>
                                        <p:cTn id="28" dur="4555" tmFilter="0,0; 0.14,0.36; 0.43,0.73; 0.71,0.91; 1.0,1.0">
                                          <p:stCondLst>
                                            <p:cond delay="0"/>
                                          </p:stCondLst>
                                        </p:cTn>
                                        <p:tgtEl>
                                          <p:spTgt spid="8195"/>
                                        </p:tgtEl>
                                        <p:attrNameLst>
                                          <p:attrName>ppt_x</p:attrName>
                                        </p:attrNameLst>
                                      </p:cBhvr>
                                      <p:tavLst>
                                        <p:tav tm="0">
                                          <p:val>
                                            <p:strVal val="#ppt_x-0.25"/>
                                          </p:val>
                                        </p:tav>
                                        <p:tav tm="100000">
                                          <p:val>
                                            <p:strVal val="#ppt_x"/>
                                          </p:val>
                                        </p:tav>
                                      </p:tavLst>
                                    </p:anim>
                                    <p:anim calcmode="lin" valueType="num">
                                      <p:cBhvr>
                                        <p:cTn id="29" dur="1660" tmFilter="0.0,0.0; 0.25,0.07; 0.50,0.2; 0.75,0.467; 1.0,1.0">
                                          <p:stCondLst>
                                            <p:cond delay="0"/>
                                          </p:stCondLst>
                                        </p:cTn>
                                        <p:tgtEl>
                                          <p:spTgt spid="8195"/>
                                        </p:tgtEl>
                                        <p:attrNameLst>
                                          <p:attrName>ppt_y</p:attrName>
                                        </p:attrNameLst>
                                      </p:cBhvr>
                                      <p:tavLst>
                                        <p:tav tm="0" fmla="#ppt_y-sin(pi*$)/3">
                                          <p:val>
                                            <p:fltVal val="0.5"/>
                                          </p:val>
                                        </p:tav>
                                        <p:tav tm="100000">
                                          <p:val>
                                            <p:fltVal val="1"/>
                                          </p:val>
                                        </p:tav>
                                      </p:tavLst>
                                    </p:anim>
                                    <p:anim calcmode="lin" valueType="num">
                                      <p:cBhvr>
                                        <p:cTn id="30" dur="1660" tmFilter="0, 0; 0.125,0.2665; 0.25,0.4; 0.375,0.465; 0.5,0.5;  0.625,0.535; 0.75,0.6; 0.875,0.7335; 1,1">
                                          <p:stCondLst>
                                            <p:cond delay="1660"/>
                                          </p:stCondLst>
                                        </p:cTn>
                                        <p:tgtEl>
                                          <p:spTgt spid="8195"/>
                                        </p:tgtEl>
                                        <p:attrNameLst>
                                          <p:attrName>ppt_y</p:attrName>
                                        </p:attrNameLst>
                                      </p:cBhvr>
                                      <p:tavLst>
                                        <p:tav tm="0" fmla="#ppt_y-sin(pi*$)/9">
                                          <p:val>
                                            <p:fltVal val="0"/>
                                          </p:val>
                                        </p:tav>
                                        <p:tav tm="100000">
                                          <p:val>
                                            <p:fltVal val="1"/>
                                          </p:val>
                                        </p:tav>
                                      </p:tavLst>
                                    </p:anim>
                                    <p:anim calcmode="lin" valueType="num">
                                      <p:cBhvr>
                                        <p:cTn id="31" dur="830" tmFilter="0, 0; 0.125,0.2665; 0.25,0.4; 0.375,0.465; 0.5,0.5;  0.625,0.535; 0.75,0.6; 0.875,0.7335; 1,1">
                                          <p:stCondLst>
                                            <p:cond delay="3310"/>
                                          </p:stCondLst>
                                        </p:cTn>
                                        <p:tgtEl>
                                          <p:spTgt spid="8195"/>
                                        </p:tgtEl>
                                        <p:attrNameLst>
                                          <p:attrName>ppt_y</p:attrName>
                                        </p:attrNameLst>
                                      </p:cBhvr>
                                      <p:tavLst>
                                        <p:tav tm="0" fmla="#ppt_y-sin(pi*$)/27">
                                          <p:val>
                                            <p:fltVal val="0"/>
                                          </p:val>
                                        </p:tav>
                                        <p:tav tm="100000">
                                          <p:val>
                                            <p:fltVal val="1"/>
                                          </p:val>
                                        </p:tav>
                                      </p:tavLst>
                                    </p:anim>
                                    <p:anim calcmode="lin" valueType="num">
                                      <p:cBhvr>
                                        <p:cTn id="32" dur="410" tmFilter="0, 0; 0.125,0.2665; 0.25,0.4; 0.375,0.465; 0.5,0.5;  0.625,0.535; 0.75,0.6; 0.875,0.7335; 1,1">
                                          <p:stCondLst>
                                            <p:cond delay="4140"/>
                                          </p:stCondLst>
                                        </p:cTn>
                                        <p:tgtEl>
                                          <p:spTgt spid="8195"/>
                                        </p:tgtEl>
                                        <p:attrNameLst>
                                          <p:attrName>ppt_y</p:attrName>
                                        </p:attrNameLst>
                                      </p:cBhvr>
                                      <p:tavLst>
                                        <p:tav tm="0" fmla="#ppt_y-sin(pi*$)/81">
                                          <p:val>
                                            <p:fltVal val="0"/>
                                          </p:val>
                                        </p:tav>
                                        <p:tav tm="100000">
                                          <p:val>
                                            <p:fltVal val="1"/>
                                          </p:val>
                                        </p:tav>
                                      </p:tavLst>
                                    </p:anim>
                                    <p:animScale>
                                      <p:cBhvr>
                                        <p:cTn id="33" dur="65">
                                          <p:stCondLst>
                                            <p:cond delay="1625"/>
                                          </p:stCondLst>
                                        </p:cTn>
                                        <p:tgtEl>
                                          <p:spTgt spid="8195"/>
                                        </p:tgtEl>
                                      </p:cBhvr>
                                      <p:to x="100000" y="60000"/>
                                    </p:animScale>
                                    <p:animScale>
                                      <p:cBhvr>
                                        <p:cTn id="34" dur="415" decel="50000">
                                          <p:stCondLst>
                                            <p:cond delay="1690"/>
                                          </p:stCondLst>
                                        </p:cTn>
                                        <p:tgtEl>
                                          <p:spTgt spid="8195"/>
                                        </p:tgtEl>
                                      </p:cBhvr>
                                      <p:to x="100000" y="100000"/>
                                    </p:animScale>
                                    <p:animScale>
                                      <p:cBhvr>
                                        <p:cTn id="35" dur="65">
                                          <p:stCondLst>
                                            <p:cond delay="3280"/>
                                          </p:stCondLst>
                                        </p:cTn>
                                        <p:tgtEl>
                                          <p:spTgt spid="8195"/>
                                        </p:tgtEl>
                                      </p:cBhvr>
                                      <p:to x="100000" y="80000"/>
                                    </p:animScale>
                                    <p:animScale>
                                      <p:cBhvr>
                                        <p:cTn id="36" dur="415" decel="50000">
                                          <p:stCondLst>
                                            <p:cond delay="3345"/>
                                          </p:stCondLst>
                                        </p:cTn>
                                        <p:tgtEl>
                                          <p:spTgt spid="8195"/>
                                        </p:tgtEl>
                                      </p:cBhvr>
                                      <p:to x="100000" y="100000"/>
                                    </p:animScale>
                                    <p:animScale>
                                      <p:cBhvr>
                                        <p:cTn id="37" dur="65">
                                          <p:stCondLst>
                                            <p:cond delay="4105"/>
                                          </p:stCondLst>
                                        </p:cTn>
                                        <p:tgtEl>
                                          <p:spTgt spid="8195"/>
                                        </p:tgtEl>
                                      </p:cBhvr>
                                      <p:to x="100000" y="90000"/>
                                    </p:animScale>
                                    <p:animScale>
                                      <p:cBhvr>
                                        <p:cTn id="38" dur="415" decel="50000">
                                          <p:stCondLst>
                                            <p:cond delay="4170"/>
                                          </p:stCondLst>
                                        </p:cTn>
                                        <p:tgtEl>
                                          <p:spTgt spid="8195"/>
                                        </p:tgtEl>
                                      </p:cBhvr>
                                      <p:to x="100000" y="100000"/>
                                    </p:animScale>
                                    <p:animScale>
                                      <p:cBhvr>
                                        <p:cTn id="39" dur="65">
                                          <p:stCondLst>
                                            <p:cond delay="4520"/>
                                          </p:stCondLst>
                                        </p:cTn>
                                        <p:tgtEl>
                                          <p:spTgt spid="8195"/>
                                        </p:tgtEl>
                                      </p:cBhvr>
                                      <p:to x="100000" y="95000"/>
                                    </p:animScale>
                                    <p:animScale>
                                      <p:cBhvr>
                                        <p:cTn id="40" dur="415" decel="50000">
                                          <p:stCondLst>
                                            <p:cond delay="4585"/>
                                          </p:stCondLst>
                                        </p:cTn>
                                        <p:tgtEl>
                                          <p:spTgt spid="81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b\Desktop\ALBUM\SAM_0151.JPG"/>
          <p:cNvPicPr>
            <a:picLocks noChangeAspect="1" noChangeArrowheads="1"/>
          </p:cNvPicPr>
          <p:nvPr/>
        </p:nvPicPr>
        <p:blipFill>
          <a:blip r:embed="rId2" cstate="print"/>
          <a:srcRect/>
          <a:stretch>
            <a:fillRect/>
          </a:stretch>
        </p:blipFill>
        <p:spPr bwMode="auto">
          <a:xfrm>
            <a:off x="2483768" y="3789040"/>
            <a:ext cx="5328592" cy="2710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219" name="Picture 3" descr="C:\Users\ab\Desktop\ALBUM\SAM_0166.JPG"/>
          <p:cNvPicPr>
            <a:picLocks noChangeAspect="1" noChangeArrowheads="1"/>
          </p:cNvPicPr>
          <p:nvPr/>
        </p:nvPicPr>
        <p:blipFill>
          <a:blip r:embed="rId3" cstate="print"/>
          <a:srcRect/>
          <a:stretch>
            <a:fillRect/>
          </a:stretch>
        </p:blipFill>
        <p:spPr bwMode="auto">
          <a:xfrm>
            <a:off x="1403648" y="836712"/>
            <a:ext cx="3437766" cy="2578325"/>
          </a:xfrm>
          <a:prstGeom prst="rect">
            <a:avLst/>
          </a:prstGeom>
          <a:ln>
            <a:noFill/>
          </a:ln>
          <a:effectLst>
            <a:softEdge rad="112500"/>
          </a:effectLst>
        </p:spPr>
      </p:pic>
      <p:pic>
        <p:nvPicPr>
          <p:cNvPr id="9220" name="Picture 4" descr="C:\Users\ab\Desktop\ALBUM\SAM_0212.JPG"/>
          <p:cNvPicPr>
            <a:picLocks noChangeAspect="1" noChangeArrowheads="1"/>
          </p:cNvPicPr>
          <p:nvPr/>
        </p:nvPicPr>
        <p:blipFill>
          <a:blip r:embed="rId4" cstate="print"/>
          <a:srcRect/>
          <a:stretch>
            <a:fillRect/>
          </a:stretch>
        </p:blipFill>
        <p:spPr bwMode="auto">
          <a:xfrm>
            <a:off x="5148064" y="822749"/>
            <a:ext cx="3436032" cy="2592288"/>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0"/>
                                        <p:tgtEl>
                                          <p:spTgt spid="9219"/>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3000"/>
                                        <p:tgtEl>
                                          <p:spTgt spid="9220"/>
                                        </p:tgtEl>
                                      </p:cBhvr>
                                    </p:animEffect>
                                  </p:childTnLst>
                                </p:cTn>
                              </p:par>
                            </p:childTnLst>
                          </p:cTn>
                        </p:par>
                        <p:par>
                          <p:cTn id="11" fill="hold">
                            <p:stCondLst>
                              <p:cond delay="3000"/>
                            </p:stCondLst>
                            <p:childTnLst>
                              <p:par>
                                <p:cTn id="12" presetID="16" presetClass="entr" presetSubtype="21" fill="hold" nodeType="after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barn(inVertical)">
                                      <p:cBhvr>
                                        <p:cTn id="14" dur="3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ab\Desktop\ALBUM\Adriana's visit to Grimsby June 2015 150.jpg"/>
          <p:cNvPicPr>
            <a:picLocks noChangeAspect="1" noChangeArrowheads="1"/>
          </p:cNvPicPr>
          <p:nvPr/>
        </p:nvPicPr>
        <p:blipFill>
          <a:blip r:embed="rId2" cstate="print"/>
          <a:srcRect/>
          <a:stretch>
            <a:fillRect/>
          </a:stretch>
        </p:blipFill>
        <p:spPr bwMode="auto">
          <a:xfrm>
            <a:off x="2915816" y="188640"/>
            <a:ext cx="3093975" cy="4125300"/>
          </a:xfrm>
          <a:prstGeom prst="rect">
            <a:avLst/>
          </a:prstGeom>
          <a:ln>
            <a:noFill/>
          </a:ln>
          <a:effectLst>
            <a:softEdge rad="112500"/>
          </a:effectLst>
        </p:spPr>
      </p:pic>
      <p:pic>
        <p:nvPicPr>
          <p:cNvPr id="10242" name="Picture 2" descr="C:\Users\ab\Desktop\ALBUM\Adriana's visit to Grimsby June 2015 006.jpg"/>
          <p:cNvPicPr>
            <a:picLocks noChangeAspect="1" noChangeArrowheads="1"/>
          </p:cNvPicPr>
          <p:nvPr/>
        </p:nvPicPr>
        <p:blipFill>
          <a:blip r:embed="rId3" cstate="print"/>
          <a:srcRect/>
          <a:stretch>
            <a:fillRect/>
          </a:stretch>
        </p:blipFill>
        <p:spPr bwMode="auto">
          <a:xfrm>
            <a:off x="934411" y="3147570"/>
            <a:ext cx="3528392" cy="3528392"/>
          </a:xfrm>
          <a:prstGeom prst="ellipse">
            <a:avLst/>
          </a:prstGeom>
          <a:ln>
            <a:noFill/>
          </a:ln>
          <a:effectLst>
            <a:softEdge rad="112500"/>
          </a:effectLst>
        </p:spPr>
      </p:pic>
      <p:pic>
        <p:nvPicPr>
          <p:cNvPr id="10243" name="Picture 3" descr="C:\Users\ab\Desktop\ALBUM\Adriana's visit to Grimsby June 2015 059.jpg"/>
          <p:cNvPicPr>
            <a:picLocks noChangeAspect="1" noChangeArrowheads="1"/>
          </p:cNvPicPr>
          <p:nvPr/>
        </p:nvPicPr>
        <p:blipFill>
          <a:blip r:embed="rId4" cstate="print"/>
          <a:srcRect/>
          <a:stretch>
            <a:fillRect/>
          </a:stretch>
        </p:blipFill>
        <p:spPr bwMode="auto">
          <a:xfrm>
            <a:off x="5220072" y="3113412"/>
            <a:ext cx="3542837" cy="3542837"/>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5000" fill="hold"/>
                                        <p:tgtEl>
                                          <p:spTgt spid="10244"/>
                                        </p:tgtEl>
                                        <p:attrNameLst>
                                          <p:attrName>ppt_w</p:attrName>
                                        </p:attrNameLst>
                                      </p:cBhvr>
                                      <p:tavLst>
                                        <p:tav tm="0">
                                          <p:val>
                                            <p:fltVal val="0"/>
                                          </p:val>
                                        </p:tav>
                                        <p:tav tm="100000">
                                          <p:val>
                                            <p:strVal val="#ppt_w"/>
                                          </p:val>
                                        </p:tav>
                                      </p:tavLst>
                                    </p:anim>
                                    <p:anim calcmode="lin" valueType="num">
                                      <p:cBhvr>
                                        <p:cTn id="8" dur="5000" fill="hold"/>
                                        <p:tgtEl>
                                          <p:spTgt spid="10244"/>
                                        </p:tgtEl>
                                        <p:attrNameLst>
                                          <p:attrName>ppt_h</p:attrName>
                                        </p:attrNameLst>
                                      </p:cBhvr>
                                      <p:tavLst>
                                        <p:tav tm="0">
                                          <p:val>
                                            <p:fltVal val="0"/>
                                          </p:val>
                                        </p:tav>
                                        <p:tav tm="100000">
                                          <p:val>
                                            <p:strVal val="#ppt_h"/>
                                          </p:val>
                                        </p:tav>
                                      </p:tavLst>
                                    </p:anim>
                                    <p:anim calcmode="lin" valueType="num">
                                      <p:cBhvr>
                                        <p:cTn id="9" dur="5000" fill="hold"/>
                                        <p:tgtEl>
                                          <p:spTgt spid="10244"/>
                                        </p:tgtEl>
                                        <p:attrNameLst>
                                          <p:attrName>style.rotation</p:attrName>
                                        </p:attrNameLst>
                                      </p:cBhvr>
                                      <p:tavLst>
                                        <p:tav tm="0">
                                          <p:val>
                                            <p:fltVal val="360"/>
                                          </p:val>
                                        </p:tav>
                                        <p:tav tm="100000">
                                          <p:val>
                                            <p:fltVal val="0"/>
                                          </p:val>
                                        </p:tav>
                                      </p:tavLst>
                                    </p:anim>
                                    <p:animEffect transition="in" filter="fade">
                                      <p:cBhvr>
                                        <p:cTn id="10" dur="5000"/>
                                        <p:tgtEl>
                                          <p:spTgt spid="1024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5000" fill="hold"/>
                                        <p:tgtEl>
                                          <p:spTgt spid="10242"/>
                                        </p:tgtEl>
                                        <p:attrNameLst>
                                          <p:attrName>ppt_w</p:attrName>
                                        </p:attrNameLst>
                                      </p:cBhvr>
                                      <p:tavLst>
                                        <p:tav tm="0">
                                          <p:val>
                                            <p:fltVal val="0"/>
                                          </p:val>
                                        </p:tav>
                                        <p:tav tm="100000">
                                          <p:val>
                                            <p:strVal val="#ppt_w"/>
                                          </p:val>
                                        </p:tav>
                                      </p:tavLst>
                                    </p:anim>
                                    <p:anim calcmode="lin" valueType="num">
                                      <p:cBhvr>
                                        <p:cTn id="14" dur="5000" fill="hold"/>
                                        <p:tgtEl>
                                          <p:spTgt spid="10242"/>
                                        </p:tgtEl>
                                        <p:attrNameLst>
                                          <p:attrName>ppt_h</p:attrName>
                                        </p:attrNameLst>
                                      </p:cBhvr>
                                      <p:tavLst>
                                        <p:tav tm="0">
                                          <p:val>
                                            <p:fltVal val="0"/>
                                          </p:val>
                                        </p:tav>
                                        <p:tav tm="100000">
                                          <p:val>
                                            <p:strVal val="#ppt_h"/>
                                          </p:val>
                                        </p:tav>
                                      </p:tavLst>
                                    </p:anim>
                                    <p:anim calcmode="lin" valueType="num">
                                      <p:cBhvr>
                                        <p:cTn id="15" dur="5000" fill="hold"/>
                                        <p:tgtEl>
                                          <p:spTgt spid="10242"/>
                                        </p:tgtEl>
                                        <p:attrNameLst>
                                          <p:attrName>style.rotation</p:attrName>
                                        </p:attrNameLst>
                                      </p:cBhvr>
                                      <p:tavLst>
                                        <p:tav tm="0">
                                          <p:val>
                                            <p:fltVal val="360"/>
                                          </p:val>
                                        </p:tav>
                                        <p:tav tm="100000">
                                          <p:val>
                                            <p:fltVal val="0"/>
                                          </p:val>
                                        </p:tav>
                                      </p:tavLst>
                                    </p:anim>
                                    <p:animEffect transition="in" filter="fade">
                                      <p:cBhvr>
                                        <p:cTn id="16" dur="5000"/>
                                        <p:tgtEl>
                                          <p:spTgt spid="10242"/>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p:cTn id="19" dur="5000" fill="hold"/>
                                        <p:tgtEl>
                                          <p:spTgt spid="10243"/>
                                        </p:tgtEl>
                                        <p:attrNameLst>
                                          <p:attrName>ppt_w</p:attrName>
                                        </p:attrNameLst>
                                      </p:cBhvr>
                                      <p:tavLst>
                                        <p:tav tm="0">
                                          <p:val>
                                            <p:fltVal val="0"/>
                                          </p:val>
                                        </p:tav>
                                        <p:tav tm="100000">
                                          <p:val>
                                            <p:strVal val="#ppt_w"/>
                                          </p:val>
                                        </p:tav>
                                      </p:tavLst>
                                    </p:anim>
                                    <p:anim calcmode="lin" valueType="num">
                                      <p:cBhvr>
                                        <p:cTn id="20" dur="5000" fill="hold"/>
                                        <p:tgtEl>
                                          <p:spTgt spid="10243"/>
                                        </p:tgtEl>
                                        <p:attrNameLst>
                                          <p:attrName>ppt_h</p:attrName>
                                        </p:attrNameLst>
                                      </p:cBhvr>
                                      <p:tavLst>
                                        <p:tav tm="0">
                                          <p:val>
                                            <p:fltVal val="0"/>
                                          </p:val>
                                        </p:tav>
                                        <p:tav tm="100000">
                                          <p:val>
                                            <p:strVal val="#ppt_h"/>
                                          </p:val>
                                        </p:tav>
                                      </p:tavLst>
                                    </p:anim>
                                    <p:anim calcmode="lin" valueType="num">
                                      <p:cBhvr>
                                        <p:cTn id="21" dur="5000" fill="hold"/>
                                        <p:tgtEl>
                                          <p:spTgt spid="10243"/>
                                        </p:tgtEl>
                                        <p:attrNameLst>
                                          <p:attrName>style.rotation</p:attrName>
                                        </p:attrNameLst>
                                      </p:cBhvr>
                                      <p:tavLst>
                                        <p:tav tm="0">
                                          <p:val>
                                            <p:fltVal val="360"/>
                                          </p:val>
                                        </p:tav>
                                        <p:tav tm="100000">
                                          <p:val>
                                            <p:fltVal val="0"/>
                                          </p:val>
                                        </p:tav>
                                      </p:tavLst>
                                    </p:anim>
                                    <p:animEffect transition="in" filter="fade">
                                      <p:cBhvr>
                                        <p:cTn id="22" dur="5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ctr"/>
            <a:r>
              <a:rPr lang="ro-RO" b="1" dirty="0" smtClean="0">
                <a:solidFill>
                  <a:srgbClr val="FF0000"/>
                </a:solidFill>
              </a:rPr>
              <a:t>TO BE CONTINUED…</a:t>
            </a:r>
            <a:endParaRPr lang="ro-RO" b="1" dirty="0">
              <a:solidFill>
                <a:srgbClr val="FF0000"/>
              </a:solidFill>
            </a:endParaRPr>
          </a:p>
        </p:txBody>
      </p:sp>
      <p:sp>
        <p:nvSpPr>
          <p:cNvPr id="3" name="Dreptunghi 2"/>
          <p:cNvSpPr/>
          <p:nvPr/>
        </p:nvSpPr>
        <p:spPr>
          <a:xfrm>
            <a:off x="368841" y="2132856"/>
            <a:ext cx="8775159" cy="1754326"/>
          </a:xfrm>
          <a:prstGeom prst="rect">
            <a:avLst/>
          </a:prstGeom>
          <a:noFill/>
        </p:spPr>
        <p:txBody>
          <a:bodyPr wrap="none" lIns="91440" tIns="45720" rIns="91440" bIns="45720">
            <a:spAutoFit/>
          </a:bodyPr>
          <a:lstStyle/>
          <a:p>
            <a:pPr algn="ctr"/>
            <a:r>
              <a:rPr lang="ro-RO"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 WILL DEARLY WAITING </a:t>
            </a:r>
          </a:p>
          <a:p>
            <a:pPr algn="ctr"/>
            <a:r>
              <a:rPr lang="ro-RO"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FOR YOU IN ROMÂNIA</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ro-RO"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4725144"/>
            <a:ext cx="1524000" cy="1524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5000" fill="hold"/>
                                        <p:tgtEl>
                                          <p:spTgt spid="3"/>
                                        </p:tgtEl>
                                        <p:attrNameLst>
                                          <p:attrName>ppt_x</p:attrName>
                                        </p:attrNameLst>
                                      </p:cBhvr>
                                      <p:tavLst>
                                        <p:tav tm="0">
                                          <p:val>
                                            <p:strVal val="#ppt_x"/>
                                          </p:val>
                                        </p:tav>
                                        <p:tav tm="100000">
                                          <p:val>
                                            <p:strVal val="#ppt_x"/>
                                          </p:val>
                                        </p:tav>
                                      </p:tavLst>
                                    </p:anim>
                                    <p:anim calcmode="lin" valueType="num">
                                      <p:cBhvr>
                                        <p:cTn id="12"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187624" y="309727"/>
            <a:ext cx="7776864" cy="1280890"/>
          </a:xfrm>
        </p:spPr>
        <p:txBody>
          <a:bodyPr>
            <a:normAutofit/>
          </a:bodyPr>
          <a:lstStyle/>
          <a:p>
            <a:pPr algn="ctr"/>
            <a:r>
              <a:rPr lang="en-US" b="1" dirty="0">
                <a:solidFill>
                  <a:srgbClr val="FF0000"/>
                </a:solidFill>
              </a:rPr>
              <a:t>The description of the community</a:t>
            </a:r>
            <a:r>
              <a:rPr lang="en-US" b="1" dirty="0" smtClean="0">
                <a:solidFill>
                  <a:srgbClr val="FF0000"/>
                </a:solidFill>
              </a:rPr>
              <a:t>.</a:t>
            </a:r>
            <a:r>
              <a:rPr lang="ro-RO" b="1" dirty="0" smtClean="0">
                <a:solidFill>
                  <a:srgbClr val="FF0000"/>
                </a:solidFill>
              </a:rPr>
              <a:t> </a:t>
            </a:r>
            <a:r>
              <a:rPr lang="en-US" b="1" dirty="0" err="1" smtClean="0">
                <a:solidFill>
                  <a:srgbClr val="FF0000"/>
                </a:solidFill>
              </a:rPr>
              <a:t>Petroşani</a:t>
            </a:r>
            <a:r>
              <a:rPr lang="en-US" b="1" dirty="0" smtClean="0">
                <a:solidFill>
                  <a:srgbClr val="FF0000"/>
                </a:solidFill>
              </a:rPr>
              <a:t> </a:t>
            </a:r>
            <a:r>
              <a:rPr lang="en-US" b="1" dirty="0">
                <a:solidFill>
                  <a:srgbClr val="FF0000"/>
                </a:solidFill>
              </a:rPr>
              <a:t>Town-Romania </a:t>
            </a:r>
            <a:endParaRPr lang="ro-RO" b="1" dirty="0">
              <a:solidFill>
                <a:srgbClr val="FF0000"/>
              </a:solidFill>
            </a:endParaRPr>
          </a:p>
        </p:txBody>
      </p:sp>
      <p:sp>
        <p:nvSpPr>
          <p:cNvPr id="3" name="CasetăText 2"/>
          <p:cNvSpPr txBox="1"/>
          <p:nvPr/>
        </p:nvSpPr>
        <p:spPr>
          <a:xfrm>
            <a:off x="1259632" y="2060848"/>
            <a:ext cx="6408712" cy="2554545"/>
          </a:xfrm>
          <a:prstGeom prst="rect">
            <a:avLst/>
          </a:prstGeom>
          <a:noFill/>
        </p:spPr>
        <p:txBody>
          <a:bodyPr wrap="square" rtlCol="0">
            <a:spAutoFit/>
          </a:bodyPr>
          <a:lstStyle/>
          <a:p>
            <a:r>
              <a:rPr lang="en-US" sz="2000" b="1" dirty="0" smtClean="0"/>
              <a:t>       </a:t>
            </a:r>
            <a:r>
              <a:rPr lang="en-US" sz="2000" b="1" dirty="0" err="1" smtClean="0"/>
              <a:t>Petrosani</a:t>
            </a:r>
            <a:r>
              <a:rPr lang="en-US" sz="2000" b="1" dirty="0" smtClean="0"/>
              <a:t> </a:t>
            </a:r>
            <a:r>
              <a:rPr lang="en-US" sz="2000" b="1" dirty="0"/>
              <a:t>is a city in </a:t>
            </a:r>
            <a:r>
              <a:rPr lang="en-US" sz="2000" b="1" dirty="0" err="1"/>
              <a:t>Hunedoara</a:t>
            </a:r>
            <a:r>
              <a:rPr lang="en-US" sz="2000" b="1" dirty="0"/>
              <a:t> County, Romania. It has a population of 34,331 inhabitants according to the census of 2011 and is located at an altitude of 615-620 m in </a:t>
            </a:r>
            <a:r>
              <a:rPr lang="en-US" sz="2000" b="1" dirty="0" smtClean="0"/>
              <a:t>Petro</a:t>
            </a:r>
            <a:r>
              <a:rPr lang="ro-RO" sz="2000" b="1" dirty="0" err="1"/>
              <a:t>ş</a:t>
            </a:r>
            <a:r>
              <a:rPr lang="en-US" sz="2000" b="1" dirty="0" err="1" smtClean="0"/>
              <a:t>ani</a:t>
            </a:r>
            <a:r>
              <a:rPr lang="en-US" sz="2000" b="1" dirty="0" smtClean="0"/>
              <a:t> </a:t>
            </a:r>
            <a:r>
              <a:rPr lang="en-US" sz="2000" b="1" dirty="0"/>
              <a:t>Depression or popular "Jiu Valley", is the main city of this area. </a:t>
            </a:r>
            <a:endParaRPr lang="ro-RO" sz="2000" b="1" dirty="0" smtClean="0"/>
          </a:p>
          <a:p>
            <a:r>
              <a:rPr lang="ro-RO" sz="2000" b="1" dirty="0"/>
              <a:t> </a:t>
            </a:r>
            <a:r>
              <a:rPr lang="ro-RO" sz="2000" b="1" dirty="0" smtClean="0"/>
              <a:t>    </a:t>
            </a:r>
            <a:r>
              <a:rPr lang="en-US" sz="2000" b="1" dirty="0" smtClean="0"/>
              <a:t>It </a:t>
            </a:r>
            <a:r>
              <a:rPr lang="en-US" sz="2000" b="1" dirty="0"/>
              <a:t>is recognized as a mining town, this being the headquarters of the National Coal Company, which includes several mines. </a:t>
            </a:r>
            <a:endParaRPr lang="ro-RO" sz="2000" b="1" dirty="0"/>
          </a:p>
        </p:txBody>
      </p:sp>
      <p:pic>
        <p:nvPicPr>
          <p:cNvPr id="16386" name="Picture 2" descr="Imagini pentru petrosan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941168"/>
            <a:ext cx="2107571" cy="158067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ini pentru petrosan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709" y="4941168"/>
            <a:ext cx="2028202" cy="162980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ini pentru petrosan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612" y="4725144"/>
            <a:ext cx="3980797" cy="1593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259632" y="404664"/>
            <a:ext cx="7560840" cy="1280890"/>
          </a:xfrm>
        </p:spPr>
        <p:txBody>
          <a:bodyPr>
            <a:noAutofit/>
          </a:bodyPr>
          <a:lstStyle/>
          <a:p>
            <a:pPr algn="just"/>
            <a:r>
              <a:rPr lang="ro-RO" sz="2000" b="1" dirty="0" smtClean="0">
                <a:solidFill>
                  <a:schemeClr val="accent1"/>
                </a:solidFill>
              </a:rPr>
              <a:t>	</a:t>
            </a:r>
            <a:r>
              <a:rPr lang="ro-RO" sz="2000" b="1" dirty="0" err="1" smtClean="0">
                <a:solidFill>
                  <a:schemeClr val="accent1"/>
                </a:solidFill>
              </a:rPr>
              <a:t>One</a:t>
            </a:r>
            <a:r>
              <a:rPr lang="ro-RO" sz="2000" b="1" dirty="0" smtClean="0">
                <a:solidFill>
                  <a:schemeClr val="accent1"/>
                </a:solidFill>
              </a:rPr>
              <a:t> of </a:t>
            </a:r>
            <a:r>
              <a:rPr lang="ro-RO" sz="2000" b="1" dirty="0" err="1" smtClean="0">
                <a:solidFill>
                  <a:schemeClr val="accent1"/>
                </a:solidFill>
              </a:rPr>
              <a:t>the</a:t>
            </a:r>
            <a:r>
              <a:rPr lang="ro-RO" sz="2000" b="1" dirty="0" smtClean="0">
                <a:solidFill>
                  <a:schemeClr val="accent1"/>
                </a:solidFill>
              </a:rPr>
              <a:t> </a:t>
            </a:r>
            <a:r>
              <a:rPr lang="ro-RO" sz="2000" b="1" dirty="0" err="1" smtClean="0">
                <a:solidFill>
                  <a:schemeClr val="accent1"/>
                </a:solidFill>
              </a:rPr>
              <a:t>most</a:t>
            </a:r>
            <a:r>
              <a:rPr lang="ro-RO" sz="2000" b="1" dirty="0" smtClean="0">
                <a:solidFill>
                  <a:schemeClr val="accent1"/>
                </a:solidFill>
              </a:rPr>
              <a:t> </a:t>
            </a:r>
            <a:r>
              <a:rPr lang="ro-RO" sz="2000" b="1" dirty="0" err="1" smtClean="0">
                <a:solidFill>
                  <a:schemeClr val="accent1"/>
                </a:solidFill>
              </a:rPr>
              <a:t>pleasant</a:t>
            </a:r>
            <a:r>
              <a:rPr lang="ro-RO" sz="2000" b="1" dirty="0" smtClean="0">
                <a:solidFill>
                  <a:schemeClr val="accent1"/>
                </a:solidFill>
              </a:rPr>
              <a:t> </a:t>
            </a:r>
            <a:r>
              <a:rPr lang="ro-RO" sz="2000" b="1" dirty="0" err="1" smtClean="0">
                <a:solidFill>
                  <a:schemeClr val="accent1"/>
                </a:solidFill>
              </a:rPr>
              <a:t>things</a:t>
            </a:r>
            <a:r>
              <a:rPr lang="ro-RO" sz="2000" b="1" dirty="0" smtClean="0">
                <a:solidFill>
                  <a:schemeClr val="accent1"/>
                </a:solidFill>
              </a:rPr>
              <a:t> </a:t>
            </a:r>
            <a:r>
              <a:rPr lang="ro-RO" sz="2000" b="1" dirty="0" err="1" smtClean="0">
                <a:solidFill>
                  <a:schemeClr val="accent1"/>
                </a:solidFill>
              </a:rPr>
              <a:t>about</a:t>
            </a:r>
            <a:r>
              <a:rPr lang="ro-RO" sz="2000" b="1" dirty="0" smtClean="0">
                <a:solidFill>
                  <a:schemeClr val="accent1"/>
                </a:solidFill>
              </a:rPr>
              <a:t> </a:t>
            </a:r>
            <a:r>
              <a:rPr lang="ro-RO" sz="2000" b="1" dirty="0" err="1" smtClean="0">
                <a:solidFill>
                  <a:schemeClr val="accent1"/>
                </a:solidFill>
              </a:rPr>
              <a:t>Petroşani</a:t>
            </a:r>
            <a:r>
              <a:rPr lang="ro-RO" sz="2000" b="1" dirty="0" smtClean="0">
                <a:solidFill>
                  <a:schemeClr val="accent1"/>
                </a:solidFill>
              </a:rPr>
              <a:t> </a:t>
            </a:r>
            <a:r>
              <a:rPr lang="ro-RO" sz="2000" b="1" dirty="0" err="1" smtClean="0">
                <a:solidFill>
                  <a:schemeClr val="accent1"/>
                </a:solidFill>
              </a:rPr>
              <a:t>is</a:t>
            </a:r>
            <a:r>
              <a:rPr lang="ro-RO" sz="2000" b="1" dirty="0" smtClean="0">
                <a:solidFill>
                  <a:schemeClr val="accent1"/>
                </a:solidFill>
              </a:rPr>
              <a:t> </a:t>
            </a:r>
            <a:r>
              <a:rPr lang="ro-RO" sz="2000" b="1" dirty="0" err="1" smtClean="0">
                <a:solidFill>
                  <a:schemeClr val="accent1"/>
                </a:solidFill>
              </a:rPr>
              <a:t>that</a:t>
            </a:r>
            <a:r>
              <a:rPr lang="ro-RO" sz="2000" b="1" dirty="0" smtClean="0">
                <a:solidFill>
                  <a:schemeClr val="accent1"/>
                </a:solidFill>
              </a:rPr>
              <a:t> </a:t>
            </a:r>
            <a:r>
              <a:rPr lang="ro-RO" sz="2000" b="1" dirty="0" err="1" smtClean="0">
                <a:solidFill>
                  <a:schemeClr val="accent1"/>
                </a:solidFill>
              </a:rPr>
              <a:t>being</a:t>
            </a:r>
            <a:r>
              <a:rPr lang="ro-RO" sz="2000" b="1" dirty="0" smtClean="0">
                <a:solidFill>
                  <a:schemeClr val="accent1"/>
                </a:solidFill>
              </a:rPr>
              <a:t> </a:t>
            </a:r>
            <a:r>
              <a:rPr lang="ro-RO" sz="2000" b="1" dirty="0" err="1" smtClean="0">
                <a:solidFill>
                  <a:schemeClr val="accent1"/>
                </a:solidFill>
              </a:rPr>
              <a:t>situated</a:t>
            </a:r>
            <a:r>
              <a:rPr lang="ro-RO" sz="2000" b="1" dirty="0" smtClean="0">
                <a:solidFill>
                  <a:schemeClr val="accent1"/>
                </a:solidFill>
              </a:rPr>
              <a:t> in Jiu Valley </a:t>
            </a:r>
            <a:r>
              <a:rPr lang="ro-RO" sz="2000" b="1" dirty="0" err="1" smtClean="0">
                <a:solidFill>
                  <a:schemeClr val="accent1"/>
                </a:solidFill>
              </a:rPr>
              <a:t>is</a:t>
            </a:r>
            <a:r>
              <a:rPr lang="ro-RO" sz="2000" b="1" dirty="0" smtClean="0">
                <a:solidFill>
                  <a:schemeClr val="accent1"/>
                </a:solidFill>
              </a:rPr>
              <a:t> </a:t>
            </a:r>
            <a:r>
              <a:rPr lang="ro-RO" sz="2000" b="1" dirty="0" err="1" smtClean="0">
                <a:solidFill>
                  <a:schemeClr val="accent1"/>
                </a:solidFill>
              </a:rPr>
              <a:t>surrounded</a:t>
            </a:r>
            <a:r>
              <a:rPr lang="ro-RO" sz="2000" b="1" dirty="0" smtClean="0">
                <a:solidFill>
                  <a:schemeClr val="accent1"/>
                </a:solidFill>
              </a:rPr>
              <a:t> </a:t>
            </a:r>
            <a:r>
              <a:rPr lang="ro-RO" sz="2000" b="1" dirty="0" err="1" smtClean="0">
                <a:solidFill>
                  <a:schemeClr val="accent1"/>
                </a:solidFill>
              </a:rPr>
              <a:t>by</a:t>
            </a:r>
            <a:r>
              <a:rPr lang="ro-RO" sz="2000" b="1" dirty="0" smtClean="0">
                <a:solidFill>
                  <a:schemeClr val="accent1"/>
                </a:solidFill>
              </a:rPr>
              <a:t> superb </a:t>
            </a:r>
            <a:r>
              <a:rPr lang="ro-RO" sz="2000" b="1" dirty="0" err="1" smtClean="0">
                <a:solidFill>
                  <a:schemeClr val="accent1"/>
                </a:solidFill>
              </a:rPr>
              <a:t>mountains</a:t>
            </a:r>
            <a:r>
              <a:rPr lang="ro-RO" sz="2000" b="1" dirty="0" smtClean="0">
                <a:solidFill>
                  <a:schemeClr val="accent1"/>
                </a:solidFill>
              </a:rPr>
              <a:t>. </a:t>
            </a:r>
            <a:r>
              <a:rPr lang="ro-RO" sz="2000" b="1" dirty="0" err="1" smtClean="0">
                <a:solidFill>
                  <a:schemeClr val="accent1"/>
                </a:solidFill>
              </a:rPr>
              <a:t>One</a:t>
            </a:r>
            <a:r>
              <a:rPr lang="ro-RO" sz="2000" b="1" dirty="0" smtClean="0">
                <a:solidFill>
                  <a:schemeClr val="accent1"/>
                </a:solidFill>
              </a:rPr>
              <a:t> of </a:t>
            </a:r>
            <a:r>
              <a:rPr lang="ro-RO" sz="2000" b="1" dirty="0" err="1" smtClean="0">
                <a:solidFill>
                  <a:schemeClr val="accent1"/>
                </a:solidFill>
              </a:rPr>
              <a:t>the</a:t>
            </a:r>
            <a:r>
              <a:rPr lang="ro-RO" sz="2000" b="1" dirty="0" smtClean="0">
                <a:solidFill>
                  <a:schemeClr val="accent1"/>
                </a:solidFill>
              </a:rPr>
              <a:t> </a:t>
            </a:r>
            <a:r>
              <a:rPr lang="ro-RO" sz="2000" b="1" dirty="0" err="1" smtClean="0">
                <a:solidFill>
                  <a:schemeClr val="accent1"/>
                </a:solidFill>
              </a:rPr>
              <a:t>most</a:t>
            </a:r>
            <a:r>
              <a:rPr lang="ro-RO" sz="2000" b="1" dirty="0" smtClean="0">
                <a:solidFill>
                  <a:schemeClr val="accent1"/>
                </a:solidFill>
              </a:rPr>
              <a:t> </a:t>
            </a:r>
            <a:r>
              <a:rPr lang="ro-RO" sz="2000" b="1" dirty="0" err="1" smtClean="0">
                <a:solidFill>
                  <a:schemeClr val="accent1"/>
                </a:solidFill>
              </a:rPr>
              <a:t>beautiful</a:t>
            </a:r>
            <a:r>
              <a:rPr lang="ro-RO" sz="2000" b="1" dirty="0" smtClean="0">
                <a:solidFill>
                  <a:schemeClr val="accent1"/>
                </a:solidFill>
              </a:rPr>
              <a:t> </a:t>
            </a:r>
            <a:r>
              <a:rPr lang="ro-RO" sz="2000" b="1" dirty="0" err="1" smtClean="0">
                <a:solidFill>
                  <a:schemeClr val="accent1"/>
                </a:solidFill>
              </a:rPr>
              <a:t>mountain</a:t>
            </a:r>
            <a:r>
              <a:rPr lang="ro-RO" sz="2000" b="1" dirty="0" smtClean="0">
                <a:solidFill>
                  <a:schemeClr val="accent1"/>
                </a:solidFill>
              </a:rPr>
              <a:t> </a:t>
            </a:r>
            <a:r>
              <a:rPr lang="ro-RO" sz="2000" b="1" dirty="0" err="1" smtClean="0">
                <a:solidFill>
                  <a:schemeClr val="accent1"/>
                </a:solidFill>
              </a:rPr>
              <a:t>resorts</a:t>
            </a:r>
            <a:r>
              <a:rPr lang="ro-RO" sz="2000" b="1" dirty="0" smtClean="0">
                <a:solidFill>
                  <a:schemeClr val="accent1"/>
                </a:solidFill>
              </a:rPr>
              <a:t> </a:t>
            </a:r>
            <a:r>
              <a:rPr lang="ro-RO" sz="2000" b="1" dirty="0" err="1" smtClean="0">
                <a:solidFill>
                  <a:schemeClr val="accent1"/>
                </a:solidFill>
              </a:rPr>
              <a:t>is</a:t>
            </a:r>
            <a:r>
              <a:rPr lang="ro-RO" sz="2000" b="1" dirty="0" smtClean="0">
                <a:solidFill>
                  <a:schemeClr val="accent1"/>
                </a:solidFill>
              </a:rPr>
              <a:t> Parâng </a:t>
            </a:r>
            <a:r>
              <a:rPr lang="ro-RO" sz="2000" b="1" dirty="0" err="1" smtClean="0">
                <a:solidFill>
                  <a:schemeClr val="accent1"/>
                </a:solidFill>
              </a:rPr>
              <a:t>which</a:t>
            </a:r>
            <a:r>
              <a:rPr lang="ro-RO" sz="2000" b="1" dirty="0" smtClean="0">
                <a:solidFill>
                  <a:schemeClr val="accent1"/>
                </a:solidFill>
              </a:rPr>
              <a:t> </a:t>
            </a:r>
            <a:r>
              <a:rPr lang="ro-RO" sz="2000" b="1" dirty="0" err="1" smtClean="0">
                <a:solidFill>
                  <a:schemeClr val="accent1"/>
                </a:solidFill>
              </a:rPr>
              <a:t>is</a:t>
            </a:r>
            <a:r>
              <a:rPr lang="ro-RO" sz="2000" b="1" dirty="0" smtClean="0">
                <a:solidFill>
                  <a:schemeClr val="accent1"/>
                </a:solidFill>
              </a:rPr>
              <a:t> </a:t>
            </a:r>
            <a:r>
              <a:rPr lang="ro-RO" sz="2000" b="1" dirty="0" err="1" smtClean="0">
                <a:solidFill>
                  <a:schemeClr val="accent1"/>
                </a:solidFill>
              </a:rPr>
              <a:t>not</a:t>
            </a:r>
            <a:r>
              <a:rPr lang="ro-RO" sz="2000" b="1" dirty="0" smtClean="0">
                <a:solidFill>
                  <a:schemeClr val="accent1"/>
                </a:solidFill>
              </a:rPr>
              <a:t> far </a:t>
            </a:r>
            <a:r>
              <a:rPr lang="ro-RO" sz="2000" b="1" dirty="0" err="1" smtClean="0">
                <a:solidFill>
                  <a:schemeClr val="accent1"/>
                </a:solidFill>
              </a:rPr>
              <a:t>from</a:t>
            </a:r>
            <a:r>
              <a:rPr lang="ro-RO" sz="2000" b="1" dirty="0" smtClean="0">
                <a:solidFill>
                  <a:schemeClr val="accent1"/>
                </a:solidFill>
              </a:rPr>
              <a:t> </a:t>
            </a:r>
            <a:r>
              <a:rPr lang="ro-RO" sz="2000" b="1" dirty="0" err="1" smtClean="0">
                <a:solidFill>
                  <a:schemeClr val="accent1"/>
                </a:solidFill>
              </a:rPr>
              <a:t>Petroşani</a:t>
            </a:r>
            <a:r>
              <a:rPr lang="ro-RO" sz="2000" b="1" dirty="0" smtClean="0">
                <a:solidFill>
                  <a:schemeClr val="accent1"/>
                </a:solidFill>
              </a:rPr>
              <a:t>, at a </a:t>
            </a:r>
            <a:r>
              <a:rPr lang="ro-RO" sz="2000" b="1" dirty="0" err="1" smtClean="0">
                <a:solidFill>
                  <a:schemeClr val="accent1"/>
                </a:solidFill>
              </a:rPr>
              <a:t>distance</a:t>
            </a:r>
            <a:r>
              <a:rPr lang="ro-RO" sz="2000" b="1" dirty="0" smtClean="0">
                <a:solidFill>
                  <a:schemeClr val="accent1"/>
                </a:solidFill>
              </a:rPr>
              <a:t> of </a:t>
            </a:r>
            <a:r>
              <a:rPr lang="ro-RO" sz="2000" b="1" dirty="0" err="1" smtClean="0">
                <a:solidFill>
                  <a:schemeClr val="accent1"/>
                </a:solidFill>
              </a:rPr>
              <a:t>about</a:t>
            </a:r>
            <a:r>
              <a:rPr lang="ro-RO" sz="2000" b="1" dirty="0" smtClean="0">
                <a:solidFill>
                  <a:schemeClr val="accent1"/>
                </a:solidFill>
              </a:rPr>
              <a:t> 5 </a:t>
            </a:r>
            <a:r>
              <a:rPr lang="ro-RO" sz="2000" b="1" dirty="0" err="1" smtClean="0">
                <a:solidFill>
                  <a:schemeClr val="accent1"/>
                </a:solidFill>
              </a:rPr>
              <a:t>kilometers</a:t>
            </a:r>
            <a:r>
              <a:rPr lang="ro-RO" sz="2000" b="1" dirty="0" smtClean="0">
                <a:solidFill>
                  <a:schemeClr val="accent1"/>
                </a:solidFill>
              </a:rPr>
              <a:t> </a:t>
            </a:r>
            <a:r>
              <a:rPr lang="ro-RO" sz="2000" b="1" dirty="0" err="1" smtClean="0">
                <a:solidFill>
                  <a:schemeClr val="accent1"/>
                </a:solidFill>
              </a:rPr>
              <a:t>from</a:t>
            </a:r>
            <a:r>
              <a:rPr lang="ro-RO" sz="2000" b="1" dirty="0" smtClean="0">
                <a:solidFill>
                  <a:schemeClr val="accent1"/>
                </a:solidFill>
              </a:rPr>
              <a:t> </a:t>
            </a:r>
            <a:r>
              <a:rPr lang="ro-RO" sz="2000" b="1" dirty="0" err="1" smtClean="0">
                <a:solidFill>
                  <a:schemeClr val="accent1"/>
                </a:solidFill>
              </a:rPr>
              <a:t>the</a:t>
            </a:r>
            <a:r>
              <a:rPr lang="ro-RO" sz="2000" b="1" dirty="0" smtClean="0">
                <a:solidFill>
                  <a:schemeClr val="accent1"/>
                </a:solidFill>
              </a:rPr>
              <a:t> </a:t>
            </a:r>
            <a:r>
              <a:rPr lang="ro-RO" sz="2000" b="1" dirty="0" err="1" smtClean="0">
                <a:solidFill>
                  <a:schemeClr val="accent1"/>
                </a:solidFill>
              </a:rPr>
              <a:t>town</a:t>
            </a:r>
            <a:r>
              <a:rPr lang="ro-RO" sz="2000" b="1" dirty="0" smtClean="0">
                <a:solidFill>
                  <a:schemeClr val="accent1"/>
                </a:solidFill>
              </a:rPr>
              <a:t>. Parâng resort </a:t>
            </a:r>
            <a:r>
              <a:rPr lang="ro-RO" sz="2000" b="1" dirty="0" err="1" smtClean="0">
                <a:solidFill>
                  <a:schemeClr val="accent1"/>
                </a:solidFill>
              </a:rPr>
              <a:t>is</a:t>
            </a:r>
            <a:r>
              <a:rPr lang="ro-RO" sz="2000" b="1" dirty="0" smtClean="0">
                <a:solidFill>
                  <a:schemeClr val="accent1"/>
                </a:solidFill>
              </a:rPr>
              <a:t> </a:t>
            </a:r>
            <a:r>
              <a:rPr lang="ro-RO" sz="2000" b="1" dirty="0" err="1" smtClean="0">
                <a:solidFill>
                  <a:schemeClr val="accent1"/>
                </a:solidFill>
              </a:rPr>
              <a:t>situated</a:t>
            </a:r>
            <a:r>
              <a:rPr lang="ro-RO" sz="2000" b="1" dirty="0" smtClean="0">
                <a:solidFill>
                  <a:schemeClr val="accent1"/>
                </a:solidFill>
              </a:rPr>
              <a:t> at a </a:t>
            </a:r>
            <a:r>
              <a:rPr lang="ro-RO" sz="2000" b="1" dirty="0" err="1" smtClean="0">
                <a:solidFill>
                  <a:schemeClr val="accent1"/>
                </a:solidFill>
              </a:rPr>
              <a:t>height</a:t>
            </a:r>
            <a:r>
              <a:rPr lang="ro-RO" sz="2000" b="1" dirty="0" smtClean="0">
                <a:solidFill>
                  <a:schemeClr val="accent1"/>
                </a:solidFill>
              </a:rPr>
              <a:t> of </a:t>
            </a:r>
            <a:r>
              <a:rPr lang="ro-RO" sz="2000" b="1" dirty="0" err="1" smtClean="0">
                <a:solidFill>
                  <a:schemeClr val="accent1"/>
                </a:solidFill>
              </a:rPr>
              <a:t>about</a:t>
            </a:r>
            <a:r>
              <a:rPr lang="ro-RO" sz="2000" b="1" dirty="0" smtClean="0">
                <a:solidFill>
                  <a:schemeClr val="accent1"/>
                </a:solidFill>
              </a:rPr>
              <a:t> 1 800m. </a:t>
            </a:r>
            <a:r>
              <a:rPr lang="ro-RO" sz="2000" b="1" dirty="0" err="1" smtClean="0">
                <a:solidFill>
                  <a:schemeClr val="accent1"/>
                </a:solidFill>
              </a:rPr>
              <a:t>Its</a:t>
            </a:r>
            <a:r>
              <a:rPr lang="ro-RO" sz="2000" b="1" dirty="0" smtClean="0">
                <a:solidFill>
                  <a:schemeClr val="accent1"/>
                </a:solidFill>
              </a:rPr>
              <a:t> </a:t>
            </a:r>
            <a:r>
              <a:rPr lang="ro-RO" sz="2000" b="1" dirty="0" err="1" smtClean="0">
                <a:solidFill>
                  <a:schemeClr val="accent1"/>
                </a:solidFill>
              </a:rPr>
              <a:t>slopes</a:t>
            </a:r>
            <a:r>
              <a:rPr lang="ro-RO" sz="2000" b="1" dirty="0" smtClean="0">
                <a:solidFill>
                  <a:schemeClr val="accent1"/>
                </a:solidFill>
              </a:rPr>
              <a:t> are </a:t>
            </a:r>
            <a:r>
              <a:rPr lang="ro-RO" sz="2000" b="1" dirty="0" err="1" smtClean="0">
                <a:solidFill>
                  <a:schemeClr val="accent1"/>
                </a:solidFill>
              </a:rPr>
              <a:t>situated</a:t>
            </a:r>
            <a:r>
              <a:rPr lang="ro-RO" sz="2000" b="1" dirty="0" smtClean="0">
                <a:solidFill>
                  <a:schemeClr val="accent1"/>
                </a:solidFill>
              </a:rPr>
              <a:t> in </a:t>
            </a:r>
            <a:r>
              <a:rPr lang="ro-RO" sz="2000" b="1" dirty="0" err="1" smtClean="0">
                <a:solidFill>
                  <a:schemeClr val="accent1"/>
                </a:solidFill>
              </a:rPr>
              <a:t>the</a:t>
            </a:r>
            <a:r>
              <a:rPr lang="ro-RO" sz="2000" b="1" dirty="0" smtClean="0">
                <a:solidFill>
                  <a:schemeClr val="accent1"/>
                </a:solidFill>
              </a:rPr>
              <a:t> </a:t>
            </a:r>
            <a:r>
              <a:rPr lang="ro-RO" sz="2000" b="1" dirty="0" err="1" smtClean="0">
                <a:solidFill>
                  <a:schemeClr val="accent1"/>
                </a:solidFill>
              </a:rPr>
              <a:t>heart</a:t>
            </a:r>
            <a:r>
              <a:rPr lang="ro-RO" sz="2000" b="1" dirty="0" smtClean="0">
                <a:solidFill>
                  <a:schemeClr val="accent1"/>
                </a:solidFill>
              </a:rPr>
              <a:t> of </a:t>
            </a:r>
            <a:r>
              <a:rPr lang="ro-RO" sz="2000" b="1" dirty="0" err="1" smtClean="0">
                <a:solidFill>
                  <a:schemeClr val="accent1"/>
                </a:solidFill>
              </a:rPr>
              <a:t>the</a:t>
            </a:r>
            <a:r>
              <a:rPr lang="ro-RO" sz="2000" b="1" dirty="0" smtClean="0">
                <a:solidFill>
                  <a:schemeClr val="accent1"/>
                </a:solidFill>
              </a:rPr>
              <a:t> </a:t>
            </a:r>
            <a:r>
              <a:rPr lang="ro-RO" sz="2000" b="1" dirty="0" err="1" smtClean="0">
                <a:solidFill>
                  <a:schemeClr val="accent1"/>
                </a:solidFill>
              </a:rPr>
              <a:t>mountains</a:t>
            </a:r>
            <a:r>
              <a:rPr lang="ro-RO" sz="2000" b="1" dirty="0" smtClean="0">
                <a:solidFill>
                  <a:schemeClr val="accent1"/>
                </a:solidFill>
              </a:rPr>
              <a:t>, </a:t>
            </a:r>
            <a:r>
              <a:rPr lang="ro-RO" sz="2000" b="1" dirty="0" err="1" smtClean="0">
                <a:solidFill>
                  <a:schemeClr val="accent1"/>
                </a:solidFill>
              </a:rPr>
              <a:t>being</a:t>
            </a:r>
            <a:r>
              <a:rPr lang="ro-RO" sz="2000" b="1" dirty="0" smtClean="0">
                <a:solidFill>
                  <a:schemeClr val="accent1"/>
                </a:solidFill>
              </a:rPr>
              <a:t> </a:t>
            </a:r>
            <a:r>
              <a:rPr lang="ro-RO" sz="2000" b="1" dirty="0" err="1" smtClean="0">
                <a:solidFill>
                  <a:schemeClr val="accent1"/>
                </a:solidFill>
              </a:rPr>
              <a:t>appreciated</a:t>
            </a:r>
            <a:r>
              <a:rPr lang="ro-RO" sz="2000" b="1" dirty="0" smtClean="0">
                <a:solidFill>
                  <a:schemeClr val="accent1"/>
                </a:solidFill>
              </a:rPr>
              <a:t> </a:t>
            </a:r>
            <a:r>
              <a:rPr lang="ro-RO" sz="2000" b="1" dirty="0" err="1" smtClean="0">
                <a:solidFill>
                  <a:schemeClr val="accent1"/>
                </a:solidFill>
              </a:rPr>
              <a:t>by</a:t>
            </a:r>
            <a:r>
              <a:rPr lang="ro-RO" sz="2000" b="1" dirty="0" smtClean="0">
                <a:solidFill>
                  <a:schemeClr val="accent1"/>
                </a:solidFill>
              </a:rPr>
              <a:t> </a:t>
            </a:r>
            <a:r>
              <a:rPr lang="ro-RO" sz="2000" b="1" dirty="0" err="1" smtClean="0">
                <a:solidFill>
                  <a:schemeClr val="accent1"/>
                </a:solidFill>
              </a:rPr>
              <a:t>all</a:t>
            </a:r>
            <a:r>
              <a:rPr lang="ro-RO" sz="2000" b="1" dirty="0" smtClean="0">
                <a:solidFill>
                  <a:schemeClr val="accent1"/>
                </a:solidFill>
              </a:rPr>
              <a:t> </a:t>
            </a:r>
            <a:r>
              <a:rPr lang="ro-RO" sz="2000" b="1" dirty="0" err="1" smtClean="0">
                <a:solidFill>
                  <a:schemeClr val="accent1"/>
                </a:solidFill>
              </a:rPr>
              <a:t>those</a:t>
            </a:r>
            <a:r>
              <a:rPr lang="ro-RO" sz="2000" b="1" dirty="0" smtClean="0">
                <a:solidFill>
                  <a:schemeClr val="accent1"/>
                </a:solidFill>
              </a:rPr>
              <a:t> </a:t>
            </a:r>
            <a:r>
              <a:rPr lang="ro-RO" sz="2000" b="1" dirty="0" err="1" smtClean="0">
                <a:solidFill>
                  <a:schemeClr val="accent1"/>
                </a:solidFill>
              </a:rPr>
              <a:t>who</a:t>
            </a:r>
            <a:r>
              <a:rPr lang="ro-RO" sz="2000" b="1" dirty="0" smtClean="0">
                <a:solidFill>
                  <a:schemeClr val="accent1"/>
                </a:solidFill>
              </a:rPr>
              <a:t> </a:t>
            </a:r>
            <a:r>
              <a:rPr lang="ro-RO" sz="2000" b="1" dirty="0" err="1" smtClean="0">
                <a:solidFill>
                  <a:schemeClr val="accent1"/>
                </a:solidFill>
              </a:rPr>
              <a:t>love</a:t>
            </a:r>
            <a:r>
              <a:rPr lang="ro-RO" sz="2000" b="1" dirty="0" smtClean="0">
                <a:solidFill>
                  <a:schemeClr val="accent1"/>
                </a:solidFill>
              </a:rPr>
              <a:t> </a:t>
            </a:r>
            <a:r>
              <a:rPr lang="ro-RO" sz="2000" b="1" dirty="0" err="1" smtClean="0">
                <a:solidFill>
                  <a:schemeClr val="accent1"/>
                </a:solidFill>
              </a:rPr>
              <a:t>winter</a:t>
            </a:r>
            <a:r>
              <a:rPr lang="ro-RO" sz="2000" b="1" dirty="0" smtClean="0">
                <a:solidFill>
                  <a:schemeClr val="accent1"/>
                </a:solidFill>
              </a:rPr>
              <a:t> </a:t>
            </a:r>
            <a:r>
              <a:rPr lang="ro-RO" sz="2000" b="1" dirty="0" err="1" smtClean="0">
                <a:solidFill>
                  <a:schemeClr val="accent1"/>
                </a:solidFill>
              </a:rPr>
              <a:t>sports</a:t>
            </a:r>
            <a:endParaRPr lang="ro-RO" sz="2000" b="1" dirty="0">
              <a:solidFill>
                <a:schemeClr val="accent1"/>
              </a:solidFill>
            </a:endParaRPr>
          </a:p>
        </p:txBody>
      </p:sp>
      <p:pic>
        <p:nvPicPr>
          <p:cNvPr id="7" name="Picture 7"/>
          <p:cNvPicPr/>
          <p:nvPr/>
        </p:nvPicPr>
        <p:blipFill>
          <a:blip r:embed="rId2"/>
          <a:stretch>
            <a:fillRect/>
          </a:stretch>
        </p:blipFill>
        <p:spPr>
          <a:xfrm>
            <a:off x="2051720" y="3068960"/>
            <a:ext cx="4968552" cy="34931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51356" y="476672"/>
            <a:ext cx="6914728" cy="1080120"/>
          </a:xfrm>
        </p:spPr>
        <p:txBody>
          <a:bodyPr>
            <a:normAutofit fontScale="90000"/>
          </a:bodyPr>
          <a:lstStyle/>
          <a:p>
            <a:r>
              <a:rPr lang="ro-RO" sz="2200" b="1" dirty="0">
                <a:solidFill>
                  <a:schemeClr val="accent1"/>
                </a:solidFill>
              </a:rPr>
              <a:t>“Bolii” Cave, </a:t>
            </a:r>
            <a:r>
              <a:rPr lang="ro-RO" sz="2200" b="1" dirty="0" err="1">
                <a:solidFill>
                  <a:schemeClr val="accent1"/>
                </a:solidFill>
              </a:rPr>
              <a:t>which</a:t>
            </a:r>
            <a:r>
              <a:rPr lang="ro-RO" sz="2200" b="1" dirty="0">
                <a:solidFill>
                  <a:schemeClr val="accent1"/>
                </a:solidFill>
              </a:rPr>
              <a:t> </a:t>
            </a:r>
            <a:r>
              <a:rPr lang="ro-RO" sz="2200" b="1" dirty="0" err="1">
                <a:solidFill>
                  <a:schemeClr val="accent1"/>
                </a:solidFill>
              </a:rPr>
              <a:t>is</a:t>
            </a:r>
            <a:r>
              <a:rPr lang="ro-RO" sz="2200" b="1" dirty="0">
                <a:solidFill>
                  <a:schemeClr val="accent1"/>
                </a:solidFill>
              </a:rPr>
              <a:t> </a:t>
            </a:r>
            <a:r>
              <a:rPr lang="ro-RO" sz="2200" b="1" dirty="0" err="1">
                <a:solidFill>
                  <a:schemeClr val="accent1"/>
                </a:solidFill>
              </a:rPr>
              <a:t>situated</a:t>
            </a:r>
            <a:r>
              <a:rPr lang="ro-RO" sz="2200" b="1" dirty="0">
                <a:solidFill>
                  <a:schemeClr val="accent1"/>
                </a:solidFill>
              </a:rPr>
              <a:t> in </a:t>
            </a:r>
            <a:r>
              <a:rPr lang="ro-RO" sz="2200" b="1" dirty="0" err="1">
                <a:solidFill>
                  <a:schemeClr val="accent1"/>
                </a:solidFill>
              </a:rPr>
              <a:t>the</a:t>
            </a:r>
            <a:r>
              <a:rPr lang="ro-RO" sz="2200" b="1" dirty="0">
                <a:solidFill>
                  <a:schemeClr val="accent1"/>
                </a:solidFill>
              </a:rPr>
              <a:t> </a:t>
            </a:r>
            <a:r>
              <a:rPr lang="ro-RO" sz="2200" b="1" dirty="0" err="1">
                <a:solidFill>
                  <a:schemeClr val="accent1"/>
                </a:solidFill>
              </a:rPr>
              <a:t>north</a:t>
            </a:r>
            <a:r>
              <a:rPr lang="ro-RO" sz="2200" b="1" dirty="0">
                <a:solidFill>
                  <a:schemeClr val="accent1"/>
                </a:solidFill>
              </a:rPr>
              <a:t> part of </a:t>
            </a:r>
            <a:r>
              <a:rPr lang="ro-RO" sz="2200" b="1" dirty="0" err="1">
                <a:solidFill>
                  <a:schemeClr val="accent1"/>
                </a:solidFill>
              </a:rPr>
              <a:t>the</a:t>
            </a:r>
            <a:r>
              <a:rPr lang="ro-RO" sz="2200" b="1" dirty="0">
                <a:solidFill>
                  <a:schemeClr val="accent1"/>
                </a:solidFill>
              </a:rPr>
              <a:t> </a:t>
            </a:r>
            <a:r>
              <a:rPr lang="ro-RO" sz="2200" b="1" dirty="0" err="1">
                <a:solidFill>
                  <a:schemeClr val="accent1"/>
                </a:solidFill>
              </a:rPr>
              <a:t>town</a:t>
            </a:r>
            <a:r>
              <a:rPr lang="ro-RO" sz="2200" b="1" dirty="0">
                <a:solidFill>
                  <a:schemeClr val="accent1"/>
                </a:solidFill>
              </a:rPr>
              <a:t>, </a:t>
            </a:r>
            <a:r>
              <a:rPr lang="ro-RO" sz="2200" b="1" dirty="0" err="1">
                <a:solidFill>
                  <a:schemeClr val="accent1"/>
                </a:solidFill>
              </a:rPr>
              <a:t>is</a:t>
            </a:r>
            <a:r>
              <a:rPr lang="ro-RO" sz="2200" b="1" dirty="0">
                <a:solidFill>
                  <a:schemeClr val="accent1"/>
                </a:solidFill>
              </a:rPr>
              <a:t> </a:t>
            </a:r>
            <a:r>
              <a:rPr lang="ro-RO" sz="2200" b="1" dirty="0" err="1">
                <a:solidFill>
                  <a:schemeClr val="accent1"/>
                </a:solidFill>
              </a:rPr>
              <a:t>another</a:t>
            </a:r>
            <a:r>
              <a:rPr lang="ro-RO" sz="2200" b="1" dirty="0">
                <a:solidFill>
                  <a:schemeClr val="accent1"/>
                </a:solidFill>
              </a:rPr>
              <a:t> </a:t>
            </a:r>
            <a:r>
              <a:rPr lang="ro-RO" sz="2200" b="1" dirty="0" err="1">
                <a:solidFill>
                  <a:schemeClr val="accent1"/>
                </a:solidFill>
              </a:rPr>
              <a:t>nice</a:t>
            </a:r>
            <a:r>
              <a:rPr lang="ro-RO" sz="2200" b="1" dirty="0">
                <a:solidFill>
                  <a:schemeClr val="accent1"/>
                </a:solidFill>
              </a:rPr>
              <a:t> </a:t>
            </a:r>
            <a:r>
              <a:rPr lang="ro-RO" sz="2200" b="1" dirty="0" err="1">
                <a:solidFill>
                  <a:schemeClr val="accent1"/>
                </a:solidFill>
              </a:rPr>
              <a:t>and</a:t>
            </a:r>
            <a:r>
              <a:rPr lang="ro-RO" sz="2200" b="1" dirty="0">
                <a:solidFill>
                  <a:schemeClr val="accent1"/>
                </a:solidFill>
              </a:rPr>
              <a:t> </a:t>
            </a:r>
            <a:r>
              <a:rPr lang="ro-RO" sz="2200" b="1" dirty="0" err="1">
                <a:solidFill>
                  <a:schemeClr val="accent1"/>
                </a:solidFill>
              </a:rPr>
              <a:t>interesting</a:t>
            </a:r>
            <a:r>
              <a:rPr lang="ro-RO" sz="2200" b="1" dirty="0">
                <a:solidFill>
                  <a:schemeClr val="accent1"/>
                </a:solidFill>
              </a:rPr>
              <a:t> place </a:t>
            </a:r>
            <a:r>
              <a:rPr lang="ro-RO" sz="2200" b="1" dirty="0" err="1">
                <a:solidFill>
                  <a:schemeClr val="accent1"/>
                </a:solidFill>
              </a:rPr>
              <a:t>that</a:t>
            </a:r>
            <a:r>
              <a:rPr lang="ro-RO" sz="2200" b="1" dirty="0">
                <a:solidFill>
                  <a:schemeClr val="accent1"/>
                </a:solidFill>
              </a:rPr>
              <a:t> </a:t>
            </a:r>
            <a:r>
              <a:rPr lang="ro-RO" sz="2200" b="1" dirty="0" err="1">
                <a:solidFill>
                  <a:schemeClr val="accent1"/>
                </a:solidFill>
              </a:rPr>
              <a:t>can</a:t>
            </a:r>
            <a:r>
              <a:rPr lang="ro-RO" sz="2200" b="1" dirty="0">
                <a:solidFill>
                  <a:schemeClr val="accent1"/>
                </a:solidFill>
              </a:rPr>
              <a:t> </a:t>
            </a:r>
            <a:r>
              <a:rPr lang="ro-RO" sz="2200" b="1" dirty="0" err="1">
                <a:solidFill>
                  <a:schemeClr val="accent1"/>
                </a:solidFill>
              </a:rPr>
              <a:t>be</a:t>
            </a:r>
            <a:r>
              <a:rPr lang="ro-RO" sz="2200" b="1" dirty="0">
                <a:solidFill>
                  <a:schemeClr val="accent1"/>
                </a:solidFill>
              </a:rPr>
              <a:t> </a:t>
            </a:r>
            <a:r>
              <a:rPr lang="ro-RO" sz="2200" b="1" dirty="0" err="1">
                <a:solidFill>
                  <a:schemeClr val="accent1"/>
                </a:solidFill>
              </a:rPr>
              <a:t>visited</a:t>
            </a:r>
            <a:r>
              <a:rPr lang="ro-RO" sz="2200" b="1" dirty="0">
                <a:solidFill>
                  <a:schemeClr val="accent1"/>
                </a:solidFill>
              </a:rPr>
              <a:t> </a:t>
            </a:r>
            <a:r>
              <a:rPr lang="ro-RO" sz="2200" b="1" dirty="0" err="1">
                <a:solidFill>
                  <a:schemeClr val="accent1"/>
                </a:solidFill>
              </a:rPr>
              <a:t>if</a:t>
            </a:r>
            <a:r>
              <a:rPr lang="ro-RO" sz="2200" b="1" dirty="0">
                <a:solidFill>
                  <a:schemeClr val="accent1"/>
                </a:solidFill>
              </a:rPr>
              <a:t> </a:t>
            </a:r>
            <a:r>
              <a:rPr lang="ro-RO" sz="2200" b="1" dirty="0" err="1">
                <a:solidFill>
                  <a:schemeClr val="accent1"/>
                </a:solidFill>
              </a:rPr>
              <a:t>you</a:t>
            </a:r>
            <a:r>
              <a:rPr lang="ro-RO" sz="2200" b="1" dirty="0">
                <a:solidFill>
                  <a:schemeClr val="accent1"/>
                </a:solidFill>
              </a:rPr>
              <a:t> come </a:t>
            </a:r>
            <a:r>
              <a:rPr lang="ro-RO" sz="2200" b="1" dirty="0" err="1">
                <a:solidFill>
                  <a:schemeClr val="accent1"/>
                </a:solidFill>
              </a:rPr>
              <a:t>to</a:t>
            </a:r>
            <a:r>
              <a:rPr lang="ro-RO" sz="2200" b="1" dirty="0">
                <a:solidFill>
                  <a:schemeClr val="accent1"/>
                </a:solidFill>
              </a:rPr>
              <a:t> </a:t>
            </a:r>
            <a:r>
              <a:rPr lang="ro-RO" sz="2200" b="1" dirty="0" err="1">
                <a:solidFill>
                  <a:schemeClr val="accent1"/>
                </a:solidFill>
              </a:rPr>
              <a:t>Petroşani</a:t>
            </a:r>
            <a:r>
              <a:rPr lang="ro-RO" sz="2200" b="1" dirty="0">
                <a:solidFill>
                  <a:schemeClr val="accent1"/>
                </a:solidFill>
              </a:rPr>
              <a:t>. </a:t>
            </a:r>
            <a:r>
              <a:rPr lang="ro-RO" dirty="0"/>
              <a:t/>
            </a:r>
            <a:br>
              <a:rPr lang="ro-RO" dirty="0"/>
            </a:br>
            <a:r>
              <a:rPr lang="ro-RO" dirty="0"/>
              <a:t> </a:t>
            </a:r>
          </a:p>
        </p:txBody>
      </p:sp>
      <p:sp>
        <p:nvSpPr>
          <p:cNvPr id="3" name="Substituent conținut 2"/>
          <p:cNvSpPr>
            <a:spLocks noGrp="1"/>
          </p:cNvSpPr>
          <p:nvPr>
            <p:ph idx="1"/>
          </p:nvPr>
        </p:nvSpPr>
        <p:spPr>
          <a:xfrm>
            <a:off x="611561" y="4581128"/>
            <a:ext cx="4968552" cy="1296144"/>
          </a:xfrm>
        </p:spPr>
        <p:txBody>
          <a:bodyPr>
            <a:normAutofit fontScale="40000" lnSpcReduction="20000"/>
          </a:bodyPr>
          <a:lstStyle/>
          <a:p>
            <a:pPr marL="0" indent="0">
              <a:buNone/>
            </a:pPr>
            <a:r>
              <a:rPr lang="ro-RO" sz="4400" b="1" dirty="0">
                <a:solidFill>
                  <a:schemeClr val="accent1"/>
                </a:solidFill>
              </a:rPr>
              <a:t>“</a:t>
            </a:r>
            <a:r>
              <a:rPr lang="ro-RO" sz="4400" b="1" dirty="0" err="1">
                <a:solidFill>
                  <a:schemeClr val="accent1"/>
                </a:solidFill>
              </a:rPr>
              <a:t>Jieţului</a:t>
            </a:r>
            <a:r>
              <a:rPr lang="ro-RO" sz="4400" b="1" dirty="0">
                <a:solidFill>
                  <a:schemeClr val="accent1"/>
                </a:solidFill>
              </a:rPr>
              <a:t> </a:t>
            </a:r>
            <a:r>
              <a:rPr lang="ro-RO" sz="4400" b="1" dirty="0" err="1">
                <a:solidFill>
                  <a:schemeClr val="accent1"/>
                </a:solidFill>
              </a:rPr>
              <a:t>Keys</a:t>
            </a:r>
            <a:r>
              <a:rPr lang="ro-RO" sz="4400" b="1" dirty="0">
                <a:solidFill>
                  <a:schemeClr val="accent1"/>
                </a:solidFill>
              </a:rPr>
              <a:t>” are </a:t>
            </a:r>
            <a:r>
              <a:rPr lang="ro-RO" sz="4400" b="1" dirty="0" err="1">
                <a:solidFill>
                  <a:schemeClr val="accent1"/>
                </a:solidFill>
              </a:rPr>
              <a:t>situated</a:t>
            </a:r>
            <a:r>
              <a:rPr lang="ro-RO" sz="4400" b="1" dirty="0">
                <a:solidFill>
                  <a:schemeClr val="accent1"/>
                </a:solidFill>
              </a:rPr>
              <a:t> </a:t>
            </a:r>
            <a:r>
              <a:rPr lang="ro-RO" sz="4400" b="1" dirty="0" err="1">
                <a:solidFill>
                  <a:schemeClr val="accent1"/>
                </a:solidFill>
              </a:rPr>
              <a:t>along</a:t>
            </a:r>
            <a:r>
              <a:rPr lang="ro-RO" sz="4400" b="1" dirty="0">
                <a:solidFill>
                  <a:schemeClr val="accent1"/>
                </a:solidFill>
              </a:rPr>
              <a:t> </a:t>
            </a:r>
            <a:r>
              <a:rPr lang="ro-RO" sz="4400" b="1" dirty="0" err="1">
                <a:solidFill>
                  <a:schemeClr val="accent1"/>
                </a:solidFill>
              </a:rPr>
              <a:t>the</a:t>
            </a:r>
            <a:r>
              <a:rPr lang="ro-RO" sz="4400" b="1" dirty="0">
                <a:solidFill>
                  <a:schemeClr val="accent1"/>
                </a:solidFill>
              </a:rPr>
              <a:t> River </a:t>
            </a:r>
            <a:r>
              <a:rPr lang="ro-RO" sz="4400" b="1" dirty="0" err="1">
                <a:solidFill>
                  <a:schemeClr val="accent1"/>
                </a:solidFill>
              </a:rPr>
              <a:t>Jieţ</a:t>
            </a:r>
            <a:r>
              <a:rPr lang="ro-RO" sz="4400" b="1" dirty="0">
                <a:solidFill>
                  <a:schemeClr val="accent1"/>
                </a:solidFill>
              </a:rPr>
              <a:t> </a:t>
            </a:r>
            <a:r>
              <a:rPr lang="ro-RO" sz="4400" b="1" dirty="0" err="1">
                <a:solidFill>
                  <a:schemeClr val="accent1"/>
                </a:solidFill>
              </a:rPr>
              <a:t>were</a:t>
            </a:r>
            <a:r>
              <a:rPr lang="ro-RO" sz="4400" b="1" dirty="0">
                <a:solidFill>
                  <a:schemeClr val="accent1"/>
                </a:solidFill>
              </a:rPr>
              <a:t> </a:t>
            </a:r>
            <a:r>
              <a:rPr lang="ro-RO" sz="4400" b="1" dirty="0" err="1">
                <a:solidFill>
                  <a:schemeClr val="accent1"/>
                </a:solidFill>
              </a:rPr>
              <a:t>you</a:t>
            </a:r>
            <a:r>
              <a:rPr lang="ro-RO" sz="4400" b="1" dirty="0">
                <a:solidFill>
                  <a:schemeClr val="accent1"/>
                </a:solidFill>
              </a:rPr>
              <a:t> </a:t>
            </a:r>
            <a:r>
              <a:rPr lang="ro-RO" sz="4400" b="1" dirty="0" err="1">
                <a:solidFill>
                  <a:schemeClr val="accent1"/>
                </a:solidFill>
              </a:rPr>
              <a:t>can</a:t>
            </a:r>
            <a:r>
              <a:rPr lang="ro-RO" sz="4400" b="1" dirty="0">
                <a:solidFill>
                  <a:schemeClr val="accent1"/>
                </a:solidFill>
              </a:rPr>
              <a:t> </a:t>
            </a:r>
            <a:r>
              <a:rPr lang="ro-RO" sz="4400" b="1" dirty="0" err="1">
                <a:solidFill>
                  <a:schemeClr val="accent1"/>
                </a:solidFill>
              </a:rPr>
              <a:t>see</a:t>
            </a:r>
            <a:r>
              <a:rPr lang="ro-RO" sz="4400" b="1" dirty="0">
                <a:solidFill>
                  <a:schemeClr val="accent1"/>
                </a:solidFill>
              </a:rPr>
              <a:t> </a:t>
            </a:r>
            <a:r>
              <a:rPr lang="ro-RO" sz="4400" b="1" dirty="0" err="1">
                <a:solidFill>
                  <a:schemeClr val="accent1"/>
                </a:solidFill>
              </a:rPr>
              <a:t>the</a:t>
            </a:r>
            <a:r>
              <a:rPr lang="ro-RO" sz="4400" b="1" dirty="0">
                <a:solidFill>
                  <a:schemeClr val="accent1"/>
                </a:solidFill>
              </a:rPr>
              <a:t> </a:t>
            </a:r>
            <a:r>
              <a:rPr lang="ro-RO" sz="4400" b="1" dirty="0" err="1">
                <a:solidFill>
                  <a:schemeClr val="accent1"/>
                </a:solidFill>
              </a:rPr>
              <a:t>amazing</a:t>
            </a:r>
            <a:r>
              <a:rPr lang="ro-RO" sz="4400" b="1" dirty="0">
                <a:solidFill>
                  <a:schemeClr val="accent1"/>
                </a:solidFill>
              </a:rPr>
              <a:t> </a:t>
            </a:r>
            <a:r>
              <a:rPr lang="ro-RO" sz="4400" b="1" dirty="0" err="1">
                <a:solidFill>
                  <a:schemeClr val="accent1"/>
                </a:solidFill>
              </a:rPr>
              <a:t>landscapes</a:t>
            </a:r>
            <a:r>
              <a:rPr lang="ro-RO" sz="4400" b="1" dirty="0">
                <a:solidFill>
                  <a:schemeClr val="accent1"/>
                </a:solidFill>
              </a:rPr>
              <a:t> </a:t>
            </a:r>
            <a:r>
              <a:rPr lang="ro-RO" sz="4400" b="1" dirty="0" err="1">
                <a:solidFill>
                  <a:schemeClr val="accent1"/>
                </a:solidFill>
              </a:rPr>
              <a:t>with</a:t>
            </a:r>
            <a:r>
              <a:rPr lang="ro-RO" sz="4400" b="1" dirty="0">
                <a:solidFill>
                  <a:schemeClr val="accent1"/>
                </a:solidFill>
              </a:rPr>
              <a:t> </a:t>
            </a:r>
            <a:r>
              <a:rPr lang="ro-RO" sz="4400" b="1" dirty="0" err="1">
                <a:solidFill>
                  <a:schemeClr val="accent1"/>
                </a:solidFill>
              </a:rPr>
              <a:t>its</a:t>
            </a:r>
            <a:r>
              <a:rPr lang="ro-RO" sz="4400" b="1" dirty="0">
                <a:solidFill>
                  <a:schemeClr val="accent1"/>
                </a:solidFill>
              </a:rPr>
              <a:t> wild, </a:t>
            </a:r>
            <a:r>
              <a:rPr lang="ro-RO" sz="4400" b="1" dirty="0" err="1">
                <a:solidFill>
                  <a:schemeClr val="accent1"/>
                </a:solidFill>
              </a:rPr>
              <a:t>high</a:t>
            </a:r>
            <a:r>
              <a:rPr lang="ro-RO" sz="4400" b="1" dirty="0">
                <a:solidFill>
                  <a:schemeClr val="accent1"/>
                </a:solidFill>
              </a:rPr>
              <a:t>, </a:t>
            </a:r>
            <a:r>
              <a:rPr lang="ro-RO" sz="4400" b="1" dirty="0" err="1">
                <a:solidFill>
                  <a:schemeClr val="accent1"/>
                </a:solidFill>
              </a:rPr>
              <a:t>stone</a:t>
            </a:r>
            <a:r>
              <a:rPr lang="ro-RO" sz="4400" b="1" dirty="0">
                <a:solidFill>
                  <a:schemeClr val="accent1"/>
                </a:solidFill>
              </a:rPr>
              <a:t> </a:t>
            </a:r>
            <a:r>
              <a:rPr lang="ro-RO" sz="4400" b="1" dirty="0" err="1">
                <a:solidFill>
                  <a:schemeClr val="accent1"/>
                </a:solidFill>
              </a:rPr>
              <a:t>walls</a:t>
            </a:r>
            <a:r>
              <a:rPr lang="ro-RO" sz="4400" b="1" dirty="0">
                <a:solidFill>
                  <a:schemeClr val="accent1"/>
                </a:solidFill>
              </a:rPr>
              <a:t> </a:t>
            </a:r>
            <a:r>
              <a:rPr lang="ro-RO" sz="4400" b="1" dirty="0" err="1">
                <a:solidFill>
                  <a:schemeClr val="accent1"/>
                </a:solidFill>
              </a:rPr>
              <a:t>and</a:t>
            </a:r>
            <a:r>
              <a:rPr lang="ro-RO" sz="4400" b="1" dirty="0">
                <a:solidFill>
                  <a:schemeClr val="accent1"/>
                </a:solidFill>
              </a:rPr>
              <a:t> </a:t>
            </a:r>
            <a:r>
              <a:rPr lang="ro-RO" sz="4400" b="1" dirty="0" err="1">
                <a:solidFill>
                  <a:schemeClr val="accent1"/>
                </a:solidFill>
              </a:rPr>
              <a:t>unexplored</a:t>
            </a:r>
            <a:r>
              <a:rPr lang="ro-RO" sz="4400" b="1" dirty="0">
                <a:solidFill>
                  <a:schemeClr val="accent1"/>
                </a:solidFill>
              </a:rPr>
              <a:t> </a:t>
            </a:r>
            <a:r>
              <a:rPr lang="ro-RO" sz="4400" b="1" dirty="0" err="1">
                <a:solidFill>
                  <a:schemeClr val="accent1"/>
                </a:solidFill>
              </a:rPr>
              <a:t>caves</a:t>
            </a:r>
            <a:r>
              <a:rPr lang="ro-RO" sz="4400" b="1" dirty="0">
                <a:solidFill>
                  <a:schemeClr val="accent1"/>
                </a:solidFill>
              </a:rPr>
              <a:t>. </a:t>
            </a:r>
          </a:p>
          <a:p>
            <a:endParaRPr lang="ro-RO" dirty="0"/>
          </a:p>
          <a:p>
            <a:pPr marL="0" indent="0">
              <a:buNone/>
            </a:pPr>
            <a:endParaRPr lang="ro-RO" dirty="0"/>
          </a:p>
        </p:txBody>
      </p:sp>
      <p:pic>
        <p:nvPicPr>
          <p:cNvPr id="4" name="Picture 9"/>
          <p:cNvPicPr/>
          <p:nvPr/>
        </p:nvPicPr>
        <p:blipFill>
          <a:blip r:embed="rId2"/>
          <a:stretch>
            <a:fillRect/>
          </a:stretch>
        </p:blipFill>
        <p:spPr>
          <a:xfrm>
            <a:off x="1115616" y="1694973"/>
            <a:ext cx="3924300" cy="2435860"/>
          </a:xfrm>
          <a:prstGeom prst="rect">
            <a:avLst/>
          </a:prstGeom>
        </p:spPr>
      </p:pic>
      <p:pic>
        <p:nvPicPr>
          <p:cNvPr id="5" name="Picture 166"/>
          <p:cNvPicPr/>
          <p:nvPr/>
        </p:nvPicPr>
        <p:blipFill>
          <a:blip r:embed="rId3"/>
          <a:stretch>
            <a:fillRect/>
          </a:stretch>
        </p:blipFill>
        <p:spPr>
          <a:xfrm>
            <a:off x="5588458" y="4150368"/>
            <a:ext cx="3140338" cy="2535560"/>
          </a:xfrm>
          <a:prstGeom prst="rect">
            <a:avLst/>
          </a:prstGeom>
        </p:spPr>
      </p:pic>
    </p:spTree>
    <p:extLst>
      <p:ext uri="{BB962C8B-B14F-4D97-AF65-F5344CB8AC3E}">
        <p14:creationId xmlns:p14="http://schemas.microsoft.com/office/powerpoint/2010/main" val="403597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259632" y="260648"/>
            <a:ext cx="6589199" cy="1280890"/>
          </a:xfrm>
        </p:spPr>
        <p:txBody>
          <a:bodyPr/>
          <a:lstStyle/>
          <a:p>
            <a:r>
              <a:rPr lang="ro-RO" b="1" u="sng" dirty="0" err="1"/>
              <a:t>Presentation</a:t>
            </a:r>
            <a:r>
              <a:rPr lang="ro-RO" b="1" u="sng" dirty="0"/>
              <a:t> of </a:t>
            </a:r>
            <a:r>
              <a:rPr lang="ro-RO" b="1" u="sng" dirty="0" err="1"/>
              <a:t>the</a:t>
            </a:r>
            <a:r>
              <a:rPr lang="ro-RO" b="1" u="sng" dirty="0"/>
              <a:t> </a:t>
            </a:r>
            <a:r>
              <a:rPr lang="ro-RO" b="1" u="sng" dirty="0" err="1"/>
              <a:t>school</a:t>
            </a:r>
            <a:r>
              <a:rPr lang="ro-RO" b="1" dirty="0"/>
              <a:t> </a:t>
            </a:r>
            <a:r>
              <a:rPr lang="ro-RO" dirty="0"/>
              <a:t/>
            </a:r>
            <a:br>
              <a:rPr lang="ro-RO" dirty="0"/>
            </a:br>
            <a:endParaRPr lang="ro-RO" dirty="0"/>
          </a:p>
        </p:txBody>
      </p:sp>
      <p:sp>
        <p:nvSpPr>
          <p:cNvPr id="3" name="Substituent conținut 2"/>
          <p:cNvSpPr>
            <a:spLocks noGrp="1"/>
          </p:cNvSpPr>
          <p:nvPr>
            <p:ph idx="1"/>
          </p:nvPr>
        </p:nvSpPr>
        <p:spPr>
          <a:xfrm>
            <a:off x="1187624" y="955576"/>
            <a:ext cx="6591985" cy="3777622"/>
          </a:xfrm>
        </p:spPr>
        <p:txBody>
          <a:bodyPr/>
          <a:lstStyle/>
          <a:p>
            <a:pPr marL="0" indent="0">
              <a:buNone/>
            </a:pPr>
            <a:r>
              <a:rPr lang="ro-RO" b="1" dirty="0"/>
              <a:t>“</a:t>
            </a:r>
            <a:r>
              <a:rPr lang="ro-RO" b="1" dirty="0" err="1"/>
              <a:t>I.G.Duca</a:t>
            </a:r>
            <a:r>
              <a:rPr lang="ro-RO" b="1" dirty="0"/>
              <a:t>” </a:t>
            </a:r>
            <a:r>
              <a:rPr lang="ro-RO" b="1" dirty="0" err="1"/>
              <a:t>Secondary</a:t>
            </a:r>
            <a:r>
              <a:rPr lang="ro-RO" b="1" dirty="0"/>
              <a:t> </a:t>
            </a:r>
            <a:r>
              <a:rPr lang="ro-RO" b="1" dirty="0" err="1"/>
              <a:t>School</a:t>
            </a:r>
            <a:r>
              <a:rPr lang="ro-RO" b="1" dirty="0"/>
              <a:t> </a:t>
            </a:r>
            <a:r>
              <a:rPr lang="ro-RO" b="1" dirty="0" err="1"/>
              <a:t>is</a:t>
            </a:r>
            <a:r>
              <a:rPr lang="ro-RO" b="1" dirty="0"/>
              <a:t> </a:t>
            </a:r>
            <a:r>
              <a:rPr lang="ro-RO" b="1" dirty="0" err="1"/>
              <a:t>situated</a:t>
            </a:r>
            <a:r>
              <a:rPr lang="ro-RO" b="1" dirty="0"/>
              <a:t> in </a:t>
            </a:r>
            <a:r>
              <a:rPr lang="ro-RO" b="1" dirty="0" err="1"/>
              <a:t>the</a:t>
            </a:r>
            <a:r>
              <a:rPr lang="ro-RO" b="1" dirty="0"/>
              <a:t> centre of </a:t>
            </a:r>
            <a:r>
              <a:rPr lang="ro-RO" b="1" dirty="0" err="1"/>
              <a:t>the</a:t>
            </a:r>
            <a:r>
              <a:rPr lang="ro-RO" b="1" dirty="0"/>
              <a:t> municipal </a:t>
            </a:r>
            <a:r>
              <a:rPr lang="ro-RO" b="1" dirty="0" err="1"/>
              <a:t>town</a:t>
            </a:r>
            <a:r>
              <a:rPr lang="ro-RO" b="1" dirty="0"/>
              <a:t> </a:t>
            </a:r>
            <a:r>
              <a:rPr lang="ro-RO" b="1" dirty="0" err="1"/>
              <a:t>Petroşani</a:t>
            </a:r>
            <a:r>
              <a:rPr lang="ro-RO" b="1" dirty="0"/>
              <a:t>, in Hunedoara </a:t>
            </a:r>
            <a:r>
              <a:rPr lang="ro-RO" b="1" dirty="0" err="1"/>
              <a:t>county</a:t>
            </a:r>
            <a:r>
              <a:rPr lang="ro-RO" b="1" dirty="0"/>
              <a:t>/</a:t>
            </a:r>
            <a:r>
              <a:rPr lang="ro-RO" b="1" dirty="0" err="1"/>
              <a:t>region</a:t>
            </a:r>
            <a:r>
              <a:rPr lang="ro-RO" b="1" dirty="0"/>
              <a:t>. </a:t>
            </a:r>
            <a:r>
              <a:rPr lang="ro-RO" b="1" dirty="0" err="1"/>
              <a:t>Our</a:t>
            </a:r>
            <a:r>
              <a:rPr lang="ro-RO" b="1" dirty="0"/>
              <a:t> </a:t>
            </a:r>
            <a:r>
              <a:rPr lang="ro-RO" b="1" dirty="0" err="1"/>
              <a:t>school</a:t>
            </a:r>
            <a:r>
              <a:rPr lang="ro-RO" b="1" dirty="0"/>
              <a:t> </a:t>
            </a:r>
            <a:r>
              <a:rPr lang="ro-RO" b="1" dirty="0" err="1"/>
              <a:t>carries</a:t>
            </a:r>
            <a:r>
              <a:rPr lang="ro-RO" b="1" dirty="0"/>
              <a:t> out </a:t>
            </a:r>
            <a:r>
              <a:rPr lang="ro-RO" b="1" dirty="0" err="1"/>
              <a:t>its</a:t>
            </a:r>
            <a:r>
              <a:rPr lang="ro-RO" b="1" dirty="0"/>
              <a:t> </a:t>
            </a:r>
            <a:r>
              <a:rPr lang="ro-RO" b="1" dirty="0" err="1"/>
              <a:t>education</a:t>
            </a:r>
            <a:r>
              <a:rPr lang="ro-RO" b="1" dirty="0"/>
              <a:t> </a:t>
            </a:r>
            <a:r>
              <a:rPr lang="ro-RO" b="1" dirty="0" err="1"/>
              <a:t>activities</a:t>
            </a:r>
            <a:r>
              <a:rPr lang="ro-RO" b="1" dirty="0"/>
              <a:t> in </a:t>
            </a:r>
            <a:r>
              <a:rPr lang="ro-RO" b="1" dirty="0" smtClean="0"/>
              <a:t>t</a:t>
            </a:r>
            <a:r>
              <a:rPr lang="en-US" b="1" dirty="0" err="1" smtClean="0"/>
              <a:t>wo</a:t>
            </a:r>
            <a:r>
              <a:rPr lang="ro-RO" b="1" dirty="0" smtClean="0"/>
              <a:t> </a:t>
            </a:r>
            <a:r>
              <a:rPr lang="ro-RO" b="1" dirty="0" err="1"/>
              <a:t>buildings</a:t>
            </a:r>
            <a:r>
              <a:rPr lang="ro-RO" b="1" dirty="0"/>
              <a:t> </a:t>
            </a:r>
            <a:r>
              <a:rPr lang="ro-RO" b="1" dirty="0" err="1"/>
              <a:t>which</a:t>
            </a:r>
            <a:r>
              <a:rPr lang="ro-RO" b="1" dirty="0"/>
              <a:t> are </a:t>
            </a:r>
            <a:r>
              <a:rPr lang="ro-RO" b="1" dirty="0" err="1"/>
              <a:t>situated</a:t>
            </a:r>
            <a:r>
              <a:rPr lang="ro-RO" b="1" dirty="0"/>
              <a:t> </a:t>
            </a:r>
            <a:r>
              <a:rPr lang="ro-RO" b="1" dirty="0" err="1"/>
              <a:t>to</a:t>
            </a:r>
            <a:r>
              <a:rPr lang="ro-RO" b="1" dirty="0"/>
              <a:t> a </a:t>
            </a:r>
            <a:r>
              <a:rPr lang="ro-RO" b="1" dirty="0" err="1"/>
              <a:t>small</a:t>
            </a:r>
            <a:r>
              <a:rPr lang="ro-RO" b="1" dirty="0"/>
              <a:t> </a:t>
            </a:r>
            <a:r>
              <a:rPr lang="ro-RO" b="1" dirty="0" err="1"/>
              <a:t>distance</a:t>
            </a:r>
            <a:r>
              <a:rPr lang="ro-RO" b="1" dirty="0"/>
              <a:t> </a:t>
            </a:r>
            <a:r>
              <a:rPr lang="ro-RO" b="1" dirty="0" err="1"/>
              <a:t>one</a:t>
            </a:r>
            <a:r>
              <a:rPr lang="ro-RO" b="1" dirty="0"/>
              <a:t> </a:t>
            </a:r>
            <a:r>
              <a:rPr lang="ro-RO" b="1" dirty="0" err="1"/>
              <a:t>from</a:t>
            </a:r>
            <a:r>
              <a:rPr lang="ro-RO" b="1" dirty="0"/>
              <a:t> </a:t>
            </a:r>
            <a:r>
              <a:rPr lang="ro-RO" b="1" dirty="0" err="1"/>
              <a:t>another</a:t>
            </a:r>
            <a:r>
              <a:rPr lang="ro-RO" b="1" dirty="0"/>
              <a:t>. The </a:t>
            </a:r>
            <a:r>
              <a:rPr lang="ro-RO" b="1" dirty="0" err="1"/>
              <a:t>main</a:t>
            </a:r>
            <a:r>
              <a:rPr lang="ro-RO" b="1" dirty="0"/>
              <a:t> building </a:t>
            </a:r>
            <a:r>
              <a:rPr lang="ro-RO" b="1" dirty="0" err="1"/>
              <a:t>is</a:t>
            </a:r>
            <a:r>
              <a:rPr lang="ro-RO" b="1" dirty="0"/>
              <a:t> on </a:t>
            </a:r>
            <a:r>
              <a:rPr lang="ro-RO" b="1" dirty="0" err="1"/>
              <a:t>Şt.O.Iosif</a:t>
            </a:r>
            <a:r>
              <a:rPr lang="ro-RO" b="1" dirty="0"/>
              <a:t> Street, </a:t>
            </a:r>
            <a:r>
              <a:rPr lang="ro-RO" b="1" dirty="0" smtClean="0"/>
              <a:t>No.4</a:t>
            </a:r>
            <a:r>
              <a:rPr lang="ro-RO" b="1" dirty="0"/>
              <a:t> </a:t>
            </a:r>
            <a:r>
              <a:rPr lang="ro-RO" b="1" dirty="0" err="1" smtClean="0"/>
              <a:t>and</a:t>
            </a:r>
            <a:r>
              <a:rPr lang="ro-RO" b="1" dirty="0" smtClean="0"/>
              <a:t> </a:t>
            </a:r>
            <a:r>
              <a:rPr lang="ro-RO" b="1" dirty="0" err="1" smtClean="0"/>
              <a:t>the</a:t>
            </a:r>
            <a:r>
              <a:rPr lang="ro-RO" b="1" dirty="0" smtClean="0"/>
              <a:t> </a:t>
            </a:r>
            <a:r>
              <a:rPr lang="ro-RO" b="1" dirty="0" err="1"/>
              <a:t>second</a:t>
            </a:r>
            <a:r>
              <a:rPr lang="ro-RO" b="1" dirty="0"/>
              <a:t> </a:t>
            </a:r>
            <a:r>
              <a:rPr lang="ro-RO" b="1" dirty="0" err="1"/>
              <a:t>one</a:t>
            </a:r>
            <a:r>
              <a:rPr lang="ro-RO" b="1" dirty="0"/>
              <a:t> </a:t>
            </a:r>
            <a:r>
              <a:rPr lang="ro-RO" b="1" dirty="0" err="1"/>
              <a:t>is</a:t>
            </a:r>
            <a:r>
              <a:rPr lang="ro-RO" b="1" dirty="0"/>
              <a:t> on 1 Decembrie 1918 </a:t>
            </a:r>
            <a:r>
              <a:rPr lang="ro-RO" b="1" dirty="0" err="1" smtClean="0"/>
              <a:t>Avenue</a:t>
            </a:r>
            <a:r>
              <a:rPr lang="ro-RO" b="1" dirty="0" smtClean="0"/>
              <a:t>. It </a:t>
            </a:r>
            <a:r>
              <a:rPr lang="ro-RO" b="1" dirty="0" err="1"/>
              <a:t>is</a:t>
            </a:r>
            <a:r>
              <a:rPr lang="ro-RO" b="1" dirty="0"/>
              <a:t> </a:t>
            </a:r>
            <a:r>
              <a:rPr lang="ro-RO" b="1" dirty="0" err="1"/>
              <a:t>one</a:t>
            </a:r>
            <a:r>
              <a:rPr lang="ro-RO" b="1" dirty="0"/>
              <a:t> of </a:t>
            </a:r>
            <a:r>
              <a:rPr lang="ro-RO" b="1" dirty="0" err="1"/>
              <a:t>the</a:t>
            </a:r>
            <a:r>
              <a:rPr lang="ro-RO" b="1" dirty="0"/>
              <a:t> </a:t>
            </a:r>
            <a:r>
              <a:rPr lang="ro-RO" b="1" dirty="0" err="1"/>
              <a:t>biggest</a:t>
            </a:r>
            <a:r>
              <a:rPr lang="ro-RO" b="1" dirty="0"/>
              <a:t> </a:t>
            </a:r>
            <a:r>
              <a:rPr lang="ro-RO" b="1" dirty="0" err="1"/>
              <a:t>schools</a:t>
            </a:r>
            <a:r>
              <a:rPr lang="ro-RO" b="1" dirty="0"/>
              <a:t> in </a:t>
            </a:r>
            <a:r>
              <a:rPr lang="ro-RO" b="1" dirty="0" err="1"/>
              <a:t>our</a:t>
            </a:r>
            <a:r>
              <a:rPr lang="ro-RO" b="1" dirty="0"/>
              <a:t> </a:t>
            </a:r>
            <a:r>
              <a:rPr lang="ro-RO" b="1" dirty="0" err="1"/>
              <a:t>county</a:t>
            </a:r>
            <a:r>
              <a:rPr lang="ro-RO" b="1" dirty="0"/>
              <a:t> </a:t>
            </a:r>
            <a:r>
              <a:rPr lang="en-US" b="1" dirty="0" smtClean="0"/>
              <a:t>and </a:t>
            </a:r>
            <a:r>
              <a:rPr lang="ro-RO" b="1" dirty="0" err="1" smtClean="0"/>
              <a:t>including</a:t>
            </a:r>
            <a:r>
              <a:rPr lang="ro-RO" b="1" dirty="0" smtClean="0"/>
              <a:t> </a:t>
            </a:r>
            <a:r>
              <a:rPr lang="ro-RO" b="1" dirty="0" err="1"/>
              <a:t>different</a:t>
            </a:r>
            <a:r>
              <a:rPr lang="ro-RO" b="1" dirty="0"/>
              <a:t> </a:t>
            </a:r>
            <a:r>
              <a:rPr lang="ro-RO" b="1" dirty="0" err="1"/>
              <a:t>types</a:t>
            </a:r>
            <a:r>
              <a:rPr lang="ro-RO" b="1" dirty="0"/>
              <a:t> of </a:t>
            </a:r>
            <a:r>
              <a:rPr lang="ro-RO" b="1" dirty="0" err="1"/>
              <a:t>education</a:t>
            </a:r>
            <a:r>
              <a:rPr lang="ro-RO" b="1" dirty="0"/>
              <a:t> for a big </a:t>
            </a:r>
            <a:r>
              <a:rPr lang="ro-RO" b="1" dirty="0" err="1"/>
              <a:t>number</a:t>
            </a:r>
            <a:r>
              <a:rPr lang="ro-RO" b="1" dirty="0"/>
              <a:t> of </a:t>
            </a:r>
            <a:r>
              <a:rPr lang="ro-RO" b="1" dirty="0" err="1"/>
              <a:t>pupils</a:t>
            </a:r>
            <a:r>
              <a:rPr lang="ro-RO" b="1" dirty="0"/>
              <a:t> of </a:t>
            </a:r>
            <a:r>
              <a:rPr lang="ro-RO" b="1" dirty="0" err="1"/>
              <a:t>different</a:t>
            </a:r>
            <a:r>
              <a:rPr lang="ro-RO" b="1" dirty="0"/>
              <a:t> </a:t>
            </a:r>
            <a:r>
              <a:rPr lang="ro-RO" b="1" dirty="0" err="1"/>
              <a:t>ages</a:t>
            </a:r>
            <a:r>
              <a:rPr lang="ro-RO" b="1" dirty="0"/>
              <a:t> (5 </a:t>
            </a:r>
            <a:r>
              <a:rPr lang="ro-RO" b="1" dirty="0" err="1"/>
              <a:t>to</a:t>
            </a:r>
            <a:r>
              <a:rPr lang="ro-RO" b="1" dirty="0"/>
              <a:t> </a:t>
            </a:r>
            <a:r>
              <a:rPr lang="ro-RO" b="1" dirty="0" smtClean="0"/>
              <a:t>16 </a:t>
            </a:r>
            <a:r>
              <a:rPr lang="ro-RO" b="1" dirty="0" err="1"/>
              <a:t>years</a:t>
            </a:r>
            <a:r>
              <a:rPr lang="ro-RO" b="1" dirty="0"/>
              <a:t> old): pre-</a:t>
            </a:r>
            <a:r>
              <a:rPr lang="ro-RO" b="1" dirty="0" err="1"/>
              <a:t>school</a:t>
            </a:r>
            <a:r>
              <a:rPr lang="ro-RO" b="1" dirty="0"/>
              <a:t> </a:t>
            </a:r>
            <a:r>
              <a:rPr lang="ro-RO" b="1" dirty="0" err="1"/>
              <a:t>education</a:t>
            </a:r>
            <a:r>
              <a:rPr lang="ro-RO" b="1" dirty="0"/>
              <a:t>, </a:t>
            </a:r>
            <a:r>
              <a:rPr lang="ro-RO" b="1" dirty="0" err="1"/>
              <a:t>primary</a:t>
            </a:r>
            <a:r>
              <a:rPr lang="ro-RO" b="1" dirty="0"/>
              <a:t> </a:t>
            </a:r>
            <a:r>
              <a:rPr lang="ro-RO" b="1" dirty="0" err="1"/>
              <a:t>school</a:t>
            </a:r>
            <a:r>
              <a:rPr lang="ro-RO" b="1" dirty="0"/>
              <a:t> </a:t>
            </a:r>
            <a:r>
              <a:rPr lang="ro-RO" b="1" dirty="0" err="1"/>
              <a:t>education</a:t>
            </a:r>
            <a:r>
              <a:rPr lang="ro-RO" b="1" dirty="0"/>
              <a:t>, </a:t>
            </a:r>
            <a:r>
              <a:rPr lang="ro-RO" b="1" dirty="0" err="1"/>
              <a:t>secondary</a:t>
            </a:r>
            <a:r>
              <a:rPr lang="ro-RO" b="1" dirty="0"/>
              <a:t> </a:t>
            </a:r>
            <a:r>
              <a:rPr lang="ro-RO" b="1" dirty="0" err="1"/>
              <a:t>school</a:t>
            </a:r>
            <a:r>
              <a:rPr lang="ro-RO" b="1" dirty="0"/>
              <a:t> </a:t>
            </a:r>
            <a:r>
              <a:rPr lang="ro-RO" b="1" dirty="0" err="1"/>
              <a:t>education</a:t>
            </a:r>
            <a:r>
              <a:rPr lang="ro-RO" b="1" dirty="0"/>
              <a:t>, inclusive </a:t>
            </a:r>
            <a:r>
              <a:rPr lang="ro-RO" b="1" dirty="0" err="1"/>
              <a:t>education</a:t>
            </a:r>
            <a:r>
              <a:rPr lang="ro-RO" b="1" dirty="0"/>
              <a:t> </a:t>
            </a:r>
            <a:r>
              <a:rPr lang="ro-RO" b="1" dirty="0" err="1"/>
              <a:t>and</a:t>
            </a:r>
            <a:r>
              <a:rPr lang="ro-RO" b="1" dirty="0"/>
              <a:t> </a:t>
            </a:r>
            <a:r>
              <a:rPr lang="ro-RO" b="1" dirty="0" err="1"/>
              <a:t>additional</a:t>
            </a:r>
            <a:r>
              <a:rPr lang="ro-RO" b="1" dirty="0"/>
              <a:t> musical </a:t>
            </a:r>
            <a:r>
              <a:rPr lang="ro-RO" b="1" dirty="0" err="1"/>
              <a:t>education</a:t>
            </a:r>
            <a:r>
              <a:rPr lang="ro-RO" b="1" dirty="0"/>
              <a:t>. </a:t>
            </a:r>
          </a:p>
          <a:p>
            <a:pPr marL="0" indent="0">
              <a:buNone/>
            </a:pPr>
            <a:endParaRPr lang="ro-RO" dirty="0"/>
          </a:p>
        </p:txBody>
      </p:sp>
      <p:pic>
        <p:nvPicPr>
          <p:cNvPr id="4" name="Picture 378"/>
          <p:cNvPicPr/>
          <p:nvPr/>
        </p:nvPicPr>
        <p:blipFill>
          <a:blip r:embed="rId2"/>
          <a:stretch>
            <a:fillRect/>
          </a:stretch>
        </p:blipFill>
        <p:spPr>
          <a:xfrm>
            <a:off x="629524" y="4425388"/>
            <a:ext cx="4375975" cy="2376264"/>
          </a:xfrm>
          <a:prstGeom prst="rect">
            <a:avLst/>
          </a:prstGeom>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4425388"/>
            <a:ext cx="3595939" cy="2376264"/>
          </a:xfrm>
          <a:prstGeom prst="rect">
            <a:avLst/>
          </a:prstGeom>
        </p:spPr>
      </p:pic>
    </p:spTree>
    <p:extLst>
      <p:ext uri="{BB962C8B-B14F-4D97-AF65-F5344CB8AC3E}">
        <p14:creationId xmlns:p14="http://schemas.microsoft.com/office/powerpoint/2010/main" val="164394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Users\ab\Desktop\ALBUM\IMG1020.jpg"/>
          <p:cNvPicPr>
            <a:picLocks noChangeAspect="1" noChangeArrowheads="1"/>
          </p:cNvPicPr>
          <p:nvPr/>
        </p:nvPicPr>
        <p:blipFill>
          <a:blip r:embed="rId2" cstate="print"/>
          <a:srcRect/>
          <a:stretch>
            <a:fillRect/>
          </a:stretch>
        </p:blipFill>
        <p:spPr bwMode="auto">
          <a:xfrm rot="20435199">
            <a:off x="1223297" y="3374464"/>
            <a:ext cx="1982024" cy="3373419"/>
          </a:xfrm>
          <a:prstGeom prst="ellipse">
            <a:avLst/>
          </a:prstGeom>
          <a:ln>
            <a:noFill/>
          </a:ln>
          <a:effectLst>
            <a:softEdge rad="112500"/>
          </a:effectLst>
        </p:spPr>
      </p:pic>
      <p:pic>
        <p:nvPicPr>
          <p:cNvPr id="4098" name="Picture 2" descr="C:\Users\ab\Desktop\ALBUM\Foto Estonia 285.jpg"/>
          <p:cNvPicPr>
            <a:picLocks noChangeAspect="1" noChangeArrowheads="1"/>
          </p:cNvPicPr>
          <p:nvPr/>
        </p:nvPicPr>
        <p:blipFill>
          <a:blip r:embed="rId3" cstate="print"/>
          <a:srcRect/>
          <a:stretch>
            <a:fillRect/>
          </a:stretch>
        </p:blipFill>
        <p:spPr bwMode="auto">
          <a:xfrm rot="838227">
            <a:off x="1223298" y="447715"/>
            <a:ext cx="1982024" cy="3528420"/>
          </a:xfrm>
          <a:prstGeom prst="ellipse">
            <a:avLst/>
          </a:prstGeom>
          <a:ln>
            <a:noFill/>
          </a:ln>
          <a:effectLst>
            <a:softEdge rad="112500"/>
          </a:effectLst>
        </p:spPr>
      </p:pic>
      <p:sp>
        <p:nvSpPr>
          <p:cNvPr id="2" name="CasetăText 1"/>
          <p:cNvSpPr txBox="1"/>
          <p:nvPr/>
        </p:nvSpPr>
        <p:spPr>
          <a:xfrm>
            <a:off x="3851920" y="692696"/>
            <a:ext cx="4608512" cy="5016758"/>
          </a:xfrm>
          <a:prstGeom prst="rect">
            <a:avLst/>
          </a:prstGeom>
          <a:noFill/>
        </p:spPr>
        <p:txBody>
          <a:bodyPr wrap="square" rtlCol="0">
            <a:spAutoFit/>
          </a:bodyPr>
          <a:lstStyle/>
          <a:p>
            <a:r>
              <a:rPr lang="ro-RO" sz="2000" b="1" dirty="0" err="1"/>
              <a:t>Our</a:t>
            </a:r>
            <a:r>
              <a:rPr lang="ro-RO" sz="2000" b="1" dirty="0"/>
              <a:t> </a:t>
            </a:r>
            <a:r>
              <a:rPr lang="ro-RO" sz="2000" b="1" dirty="0" err="1"/>
              <a:t>school</a:t>
            </a:r>
            <a:r>
              <a:rPr lang="ro-RO" sz="2000" b="1" dirty="0"/>
              <a:t> </a:t>
            </a:r>
            <a:r>
              <a:rPr lang="ro-RO" sz="2000" b="1" dirty="0" err="1"/>
              <a:t>has</a:t>
            </a:r>
            <a:r>
              <a:rPr lang="ro-RO" sz="2000" b="1" dirty="0"/>
              <a:t> got </a:t>
            </a:r>
            <a:r>
              <a:rPr lang="ro-RO" sz="2000" b="1" dirty="0" err="1"/>
              <a:t>qualified</a:t>
            </a:r>
            <a:r>
              <a:rPr lang="ro-RO" sz="2000" b="1" dirty="0"/>
              <a:t> </a:t>
            </a:r>
            <a:r>
              <a:rPr lang="ro-RO" sz="2000" b="1" dirty="0" err="1"/>
              <a:t>teachers</a:t>
            </a:r>
            <a:r>
              <a:rPr lang="ro-RO" sz="2000" b="1" dirty="0"/>
              <a:t> </a:t>
            </a:r>
            <a:r>
              <a:rPr lang="ro-RO" sz="2000" b="1" dirty="0" err="1"/>
              <a:t>and</a:t>
            </a:r>
            <a:r>
              <a:rPr lang="ro-RO" sz="2000" b="1" dirty="0"/>
              <a:t> a </a:t>
            </a:r>
            <a:r>
              <a:rPr lang="ro-RO" sz="2000" b="1" dirty="0" err="1"/>
              <a:t>varied</a:t>
            </a:r>
            <a:r>
              <a:rPr lang="ro-RO" sz="2000" b="1" dirty="0"/>
              <a:t> </a:t>
            </a:r>
            <a:r>
              <a:rPr lang="ro-RO" sz="2000" b="1" dirty="0" err="1"/>
              <a:t>school</a:t>
            </a:r>
            <a:r>
              <a:rPr lang="ro-RO" sz="2000" b="1" dirty="0"/>
              <a:t> </a:t>
            </a:r>
            <a:r>
              <a:rPr lang="ro-RO" sz="2000" b="1" dirty="0" err="1"/>
              <a:t>population</a:t>
            </a:r>
            <a:r>
              <a:rPr lang="ro-RO" sz="2000" b="1" dirty="0"/>
              <a:t>. It </a:t>
            </a:r>
            <a:r>
              <a:rPr lang="ro-RO" sz="2000" b="1" dirty="0" err="1"/>
              <a:t>has</a:t>
            </a:r>
            <a:r>
              <a:rPr lang="ro-RO" sz="2000" b="1" dirty="0"/>
              <a:t> at </a:t>
            </a:r>
            <a:r>
              <a:rPr lang="ro-RO" sz="2000" b="1" dirty="0" err="1"/>
              <a:t>its</a:t>
            </a:r>
            <a:r>
              <a:rPr lang="ro-RO" sz="2000" b="1" dirty="0"/>
              <a:t> </a:t>
            </a:r>
            <a:r>
              <a:rPr lang="ro-RO" sz="2000" b="1" dirty="0" err="1"/>
              <a:t>disposal</a:t>
            </a:r>
            <a:r>
              <a:rPr lang="ro-RO" sz="2000" b="1" dirty="0"/>
              <a:t> </a:t>
            </a:r>
            <a:r>
              <a:rPr lang="ro-RO" sz="2000" b="1" dirty="0" err="1"/>
              <a:t>good</a:t>
            </a:r>
            <a:r>
              <a:rPr lang="ro-RO" sz="2000" b="1" dirty="0"/>
              <a:t> </a:t>
            </a:r>
            <a:r>
              <a:rPr lang="ro-RO" sz="2000" b="1" dirty="0" err="1"/>
              <a:t>resources</a:t>
            </a:r>
            <a:r>
              <a:rPr lang="ro-RO" sz="2000" b="1" dirty="0"/>
              <a:t> </a:t>
            </a:r>
            <a:r>
              <a:rPr lang="ro-RO" sz="2000" b="1" dirty="0" err="1"/>
              <a:t>and</a:t>
            </a:r>
            <a:r>
              <a:rPr lang="ro-RO" sz="2000" b="1" dirty="0"/>
              <a:t> </a:t>
            </a:r>
            <a:r>
              <a:rPr lang="ro-RO" sz="2000" b="1" dirty="0" err="1"/>
              <a:t>good</a:t>
            </a:r>
            <a:r>
              <a:rPr lang="ro-RO" sz="2000" b="1" dirty="0"/>
              <a:t> </a:t>
            </a:r>
            <a:r>
              <a:rPr lang="ro-RO" sz="2000" b="1" dirty="0" err="1"/>
              <a:t>equipment</a:t>
            </a:r>
            <a:r>
              <a:rPr lang="ro-RO" sz="2000" b="1" dirty="0"/>
              <a:t>, </a:t>
            </a:r>
            <a:r>
              <a:rPr lang="ro-RO" sz="2000" b="1" dirty="0" err="1"/>
              <a:t>being</a:t>
            </a:r>
            <a:r>
              <a:rPr lang="ro-RO" sz="2000" b="1" dirty="0"/>
              <a:t> </a:t>
            </a:r>
            <a:r>
              <a:rPr lang="ro-RO" sz="2000" b="1" dirty="0" err="1"/>
              <a:t>the</a:t>
            </a:r>
            <a:r>
              <a:rPr lang="ro-RO" sz="2000" b="1" dirty="0"/>
              <a:t> </a:t>
            </a:r>
            <a:r>
              <a:rPr lang="ro-RO" sz="2000" b="1" dirty="0" err="1"/>
              <a:t>property</a:t>
            </a:r>
            <a:r>
              <a:rPr lang="ro-RO" sz="2000" b="1" dirty="0"/>
              <a:t> of </a:t>
            </a:r>
            <a:r>
              <a:rPr lang="ro-RO" sz="2000" b="1" dirty="0" err="1"/>
              <a:t>the</a:t>
            </a:r>
            <a:r>
              <a:rPr lang="ro-RO" sz="2000" b="1" dirty="0"/>
              <a:t> City Council </a:t>
            </a:r>
            <a:r>
              <a:rPr lang="ro-RO" sz="2000" b="1" dirty="0" err="1"/>
              <a:t>Petroşani</a:t>
            </a:r>
            <a:r>
              <a:rPr lang="ro-RO" sz="2000" b="1" dirty="0"/>
              <a:t>. </a:t>
            </a:r>
          </a:p>
          <a:p>
            <a:r>
              <a:rPr lang="ro-RO" sz="2000" b="1" dirty="0" err="1"/>
              <a:t>Some</a:t>
            </a:r>
            <a:r>
              <a:rPr lang="ro-RO" sz="2000" b="1" dirty="0"/>
              <a:t> of </a:t>
            </a:r>
            <a:r>
              <a:rPr lang="ro-RO" sz="2000" b="1" dirty="0" err="1"/>
              <a:t>the</a:t>
            </a:r>
            <a:r>
              <a:rPr lang="ro-RO" sz="2000" b="1" dirty="0"/>
              <a:t> </a:t>
            </a:r>
            <a:r>
              <a:rPr lang="ro-RO" sz="2000" b="1" dirty="0" err="1"/>
              <a:t>types</a:t>
            </a:r>
            <a:r>
              <a:rPr lang="ro-RO" sz="2000" b="1" dirty="0"/>
              <a:t> of </a:t>
            </a:r>
            <a:r>
              <a:rPr lang="ro-RO" sz="2000" b="1" dirty="0" err="1"/>
              <a:t>educational</a:t>
            </a:r>
            <a:r>
              <a:rPr lang="ro-RO" sz="2000" b="1" dirty="0"/>
              <a:t> </a:t>
            </a:r>
            <a:r>
              <a:rPr lang="ro-RO" sz="2000" b="1" dirty="0" err="1"/>
              <a:t>activities</a:t>
            </a:r>
            <a:r>
              <a:rPr lang="ro-RO" sz="2000" b="1" dirty="0"/>
              <a:t> </a:t>
            </a:r>
            <a:r>
              <a:rPr lang="ro-RO" sz="2000" b="1" dirty="0" err="1"/>
              <a:t>offered</a:t>
            </a:r>
            <a:r>
              <a:rPr lang="ro-RO" sz="2000" b="1" dirty="0"/>
              <a:t> </a:t>
            </a:r>
            <a:r>
              <a:rPr lang="ro-RO" sz="2000" b="1" dirty="0" err="1"/>
              <a:t>to</a:t>
            </a:r>
            <a:r>
              <a:rPr lang="ro-RO" sz="2000" b="1" dirty="0"/>
              <a:t> </a:t>
            </a:r>
            <a:r>
              <a:rPr lang="ro-RO" sz="2000" b="1" dirty="0" err="1"/>
              <a:t>the</a:t>
            </a:r>
            <a:r>
              <a:rPr lang="ro-RO" sz="2000" b="1" dirty="0"/>
              <a:t> Roma </a:t>
            </a:r>
            <a:r>
              <a:rPr lang="ro-RO" sz="2000" b="1" dirty="0" err="1"/>
              <a:t>children</a:t>
            </a:r>
            <a:r>
              <a:rPr lang="ro-RO" sz="2000" b="1" dirty="0"/>
              <a:t> at </a:t>
            </a:r>
            <a:r>
              <a:rPr lang="ro-RO" sz="2000" b="1" dirty="0" err="1"/>
              <a:t>our</a:t>
            </a:r>
            <a:r>
              <a:rPr lang="ro-RO" sz="2000" b="1" dirty="0"/>
              <a:t> </a:t>
            </a:r>
            <a:r>
              <a:rPr lang="ro-RO" sz="2000" b="1" dirty="0" err="1"/>
              <a:t>school</a:t>
            </a:r>
            <a:r>
              <a:rPr lang="ro-RO" sz="2000" b="1" dirty="0"/>
              <a:t> include </a:t>
            </a:r>
            <a:r>
              <a:rPr lang="ro-RO" sz="2000" b="1" dirty="0" err="1"/>
              <a:t>programs</a:t>
            </a:r>
            <a:r>
              <a:rPr lang="ro-RO" sz="2000" b="1" dirty="0"/>
              <a:t> </a:t>
            </a:r>
            <a:r>
              <a:rPr lang="ro-RO" sz="2000" b="1" dirty="0" err="1"/>
              <a:t>that</a:t>
            </a:r>
            <a:r>
              <a:rPr lang="ro-RO" sz="2000" b="1" dirty="0"/>
              <a:t> </a:t>
            </a:r>
            <a:r>
              <a:rPr lang="ro-RO" sz="2000" b="1" dirty="0" err="1"/>
              <a:t>aim</a:t>
            </a:r>
            <a:r>
              <a:rPr lang="ro-RO" sz="2000" b="1" dirty="0"/>
              <a:t> at </a:t>
            </a:r>
            <a:r>
              <a:rPr lang="ro-RO" sz="2000" b="1" dirty="0" err="1"/>
              <a:t>the</a:t>
            </a:r>
            <a:r>
              <a:rPr lang="ro-RO" sz="2000" b="1" dirty="0"/>
              <a:t> </a:t>
            </a:r>
            <a:r>
              <a:rPr lang="ro-RO" sz="2000" b="1" dirty="0" err="1"/>
              <a:t>integration</a:t>
            </a:r>
            <a:r>
              <a:rPr lang="ro-RO" sz="2000" b="1" dirty="0"/>
              <a:t> of </a:t>
            </a:r>
            <a:r>
              <a:rPr lang="ro-RO" sz="2000" b="1" dirty="0" err="1"/>
              <a:t>these</a:t>
            </a:r>
            <a:r>
              <a:rPr lang="ro-RO" sz="2000" b="1" dirty="0"/>
              <a:t> </a:t>
            </a:r>
            <a:r>
              <a:rPr lang="ro-RO" sz="2000" b="1" dirty="0" err="1"/>
              <a:t>pupils</a:t>
            </a:r>
            <a:r>
              <a:rPr lang="ro-RO" sz="2000" b="1" dirty="0"/>
              <a:t> </a:t>
            </a:r>
            <a:r>
              <a:rPr lang="ro-RO" sz="2000" b="1" dirty="0" err="1"/>
              <a:t>into</a:t>
            </a:r>
            <a:r>
              <a:rPr lang="ro-RO" sz="2000" b="1" dirty="0"/>
              <a:t> </a:t>
            </a:r>
            <a:r>
              <a:rPr lang="ro-RO" sz="2000" b="1" dirty="0" err="1"/>
              <a:t>the</a:t>
            </a:r>
            <a:r>
              <a:rPr lang="ro-RO" sz="2000" b="1" dirty="0"/>
              <a:t> mass </a:t>
            </a:r>
            <a:r>
              <a:rPr lang="ro-RO" sz="2000" b="1" dirty="0" err="1"/>
              <a:t>education</a:t>
            </a:r>
            <a:r>
              <a:rPr lang="ro-RO" sz="2000" b="1" dirty="0"/>
              <a:t> </a:t>
            </a:r>
            <a:r>
              <a:rPr lang="ro-RO" sz="2000" b="1" dirty="0" err="1"/>
              <a:t>and</a:t>
            </a:r>
            <a:r>
              <a:rPr lang="ro-RO" sz="2000" b="1" dirty="0"/>
              <a:t> </a:t>
            </a:r>
            <a:r>
              <a:rPr lang="ro-RO" sz="2000" b="1" dirty="0" err="1"/>
              <a:t>the</a:t>
            </a:r>
            <a:r>
              <a:rPr lang="ro-RO" sz="2000" b="1" dirty="0"/>
              <a:t> </a:t>
            </a:r>
            <a:r>
              <a:rPr lang="ro-RO" sz="2000" b="1" dirty="0" err="1"/>
              <a:t>assistance</a:t>
            </a:r>
            <a:r>
              <a:rPr lang="ro-RO" sz="2000" b="1" dirty="0"/>
              <a:t> for </a:t>
            </a:r>
            <a:r>
              <a:rPr lang="ro-RO" sz="2000" b="1" dirty="0" err="1"/>
              <a:t>the</a:t>
            </a:r>
            <a:r>
              <a:rPr lang="ro-RO" sz="2000" b="1" dirty="0"/>
              <a:t> </a:t>
            </a:r>
            <a:r>
              <a:rPr lang="ro-RO" sz="2000" b="1" dirty="0" err="1"/>
              <a:t>pupils</a:t>
            </a:r>
            <a:r>
              <a:rPr lang="ro-RO" sz="2000" b="1" dirty="0"/>
              <a:t> </a:t>
            </a:r>
            <a:r>
              <a:rPr lang="ro-RO" sz="2000" b="1" dirty="0" err="1"/>
              <a:t>with</a:t>
            </a:r>
            <a:r>
              <a:rPr lang="ro-RO" sz="2000" b="1" dirty="0"/>
              <a:t> special </a:t>
            </a:r>
            <a:r>
              <a:rPr lang="ro-RO" sz="2000" b="1" dirty="0" err="1"/>
              <a:t>needs</a:t>
            </a:r>
            <a:r>
              <a:rPr lang="ro-RO" sz="2000" b="1" dirty="0"/>
              <a:t> </a:t>
            </a:r>
            <a:r>
              <a:rPr lang="ro-RO" sz="2000" b="1" dirty="0" err="1"/>
              <a:t>through</a:t>
            </a:r>
            <a:r>
              <a:rPr lang="ro-RO" sz="2000" b="1" dirty="0"/>
              <a:t> </a:t>
            </a:r>
            <a:r>
              <a:rPr lang="ro-RO" sz="2000" b="1" dirty="0" err="1"/>
              <a:t>compensatory</a:t>
            </a:r>
            <a:r>
              <a:rPr lang="ro-RO" sz="2000" b="1" dirty="0"/>
              <a:t> </a:t>
            </a:r>
            <a:r>
              <a:rPr lang="ro-RO" sz="2000" b="1" dirty="0" err="1"/>
              <a:t>activities</a:t>
            </a:r>
            <a:r>
              <a:rPr lang="ro-RO" sz="2000" b="1" dirty="0"/>
              <a:t> </a:t>
            </a:r>
            <a:r>
              <a:rPr lang="ro-RO" sz="2000" b="1" dirty="0" err="1"/>
              <a:t>and</a:t>
            </a:r>
            <a:r>
              <a:rPr lang="ro-RO" sz="2000" b="1" dirty="0"/>
              <a:t> </a:t>
            </a:r>
            <a:r>
              <a:rPr lang="ro-RO" sz="2000" b="1" dirty="0" err="1"/>
              <a:t>their</a:t>
            </a:r>
            <a:r>
              <a:rPr lang="ro-RO" sz="2000" b="1" dirty="0"/>
              <a:t> </a:t>
            </a:r>
            <a:r>
              <a:rPr lang="ro-RO" sz="2000" b="1" dirty="0" err="1"/>
              <a:t>involvement</a:t>
            </a:r>
            <a:r>
              <a:rPr lang="ro-RO" sz="2000" b="1" dirty="0"/>
              <a:t> in </a:t>
            </a:r>
            <a:r>
              <a:rPr lang="ro-RO" sz="2000" b="1" dirty="0" err="1"/>
              <a:t>all</a:t>
            </a:r>
            <a:r>
              <a:rPr lang="ro-RO" sz="2000" b="1" dirty="0"/>
              <a:t> </a:t>
            </a:r>
            <a:r>
              <a:rPr lang="ro-RO" sz="2000" b="1" dirty="0" err="1"/>
              <a:t>the</a:t>
            </a:r>
            <a:r>
              <a:rPr lang="ro-RO" sz="2000" b="1" dirty="0"/>
              <a:t> extra-curricular </a:t>
            </a:r>
            <a:r>
              <a:rPr lang="ro-RO" sz="2000" b="1" dirty="0" err="1"/>
              <a:t>activities</a:t>
            </a:r>
            <a:r>
              <a:rPr lang="ro-RO" sz="2000" b="1" dirty="0"/>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3000"/>
                                        <p:tgtEl>
                                          <p:spTgt spid="4098"/>
                                        </p:tgtEl>
                                      </p:cBhvr>
                                    </p:animEffect>
                                  </p:childTnLst>
                                </p:cTn>
                              </p:par>
                            </p:childTnLst>
                          </p:cTn>
                        </p:par>
                        <p:par>
                          <p:cTn id="8" fill="hold">
                            <p:stCondLst>
                              <p:cond delay="30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331640" y="624110"/>
            <a:ext cx="7704856" cy="1280890"/>
          </a:xfrm>
        </p:spPr>
        <p:txBody>
          <a:bodyPr>
            <a:normAutofit fontScale="90000"/>
          </a:bodyPr>
          <a:lstStyle/>
          <a:p>
            <a:r>
              <a:rPr lang="en-US" b="1" dirty="0">
                <a:solidFill>
                  <a:srgbClr val="C00000"/>
                </a:solidFill>
              </a:rPr>
              <a:t>We are a very active school with a lot of educational activities. So instead of a boring presentation, I'll let the pictures speak, because a picture is worth more than a thousand words.</a:t>
            </a:r>
            <a:endParaRPr lang="ro-RO" b="1" dirty="0">
              <a:solidFill>
                <a:srgbClr val="C00000"/>
              </a:solidFill>
            </a:endParaRPr>
          </a:p>
        </p:txBody>
      </p:sp>
      <p:pic>
        <p:nvPicPr>
          <p:cNvPr id="3" name="I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3573016"/>
            <a:ext cx="3491880" cy="2618910"/>
          </a:xfrm>
          <a:prstGeom prst="rect">
            <a:avLst/>
          </a:prstGeom>
        </p:spPr>
      </p:pic>
      <p:pic>
        <p:nvPicPr>
          <p:cNvPr id="4" name="I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275983"/>
            <a:ext cx="4283968" cy="3212976"/>
          </a:xfrm>
          <a:prstGeom prst="rect">
            <a:avLst/>
          </a:prstGeom>
        </p:spPr>
      </p:pic>
    </p:spTree>
    <p:extLst>
      <p:ext uri="{BB962C8B-B14F-4D97-AF65-F5344CB8AC3E}">
        <p14:creationId xmlns:p14="http://schemas.microsoft.com/office/powerpoint/2010/main" val="289821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03648" y="624110"/>
            <a:ext cx="7130752" cy="1280890"/>
          </a:xfrm>
        </p:spPr>
        <p:txBody>
          <a:bodyPr>
            <a:normAutofit/>
          </a:bodyPr>
          <a:lstStyle/>
          <a:p>
            <a:r>
              <a:rPr lang="en-US" sz="4400" b="1" dirty="0" smtClean="0">
                <a:solidFill>
                  <a:srgbClr val="FF0000"/>
                </a:solidFill>
              </a:rPr>
              <a:t>Our</a:t>
            </a:r>
            <a:r>
              <a:rPr lang="en-US" sz="4400" b="1" dirty="0" smtClean="0"/>
              <a:t> </a:t>
            </a:r>
            <a:r>
              <a:rPr lang="en-US" sz="4400" b="1" dirty="0" smtClean="0">
                <a:solidFill>
                  <a:srgbClr val="FFFF00"/>
                </a:solidFill>
              </a:rPr>
              <a:t>beautiful</a:t>
            </a:r>
            <a:r>
              <a:rPr lang="en-US" sz="4400" b="1" dirty="0" smtClean="0"/>
              <a:t> </a:t>
            </a:r>
            <a:r>
              <a:rPr lang="en-US" sz="4400" b="1" dirty="0" smtClean="0">
                <a:solidFill>
                  <a:srgbClr val="0070C0"/>
                </a:solidFill>
              </a:rPr>
              <a:t>Romania </a:t>
            </a:r>
            <a:r>
              <a:rPr lang="en-US" sz="4400" b="1" dirty="0" smtClean="0"/>
              <a:t>!</a:t>
            </a:r>
            <a:endParaRPr lang="ro-RO" sz="4400" b="1" dirty="0"/>
          </a:p>
        </p:txBody>
      </p:sp>
      <p:pic>
        <p:nvPicPr>
          <p:cNvPr id="3" name="I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399" y="1905000"/>
            <a:ext cx="6732240" cy="4488160"/>
          </a:xfrm>
          <a:prstGeom prst="rect">
            <a:avLst/>
          </a:prstGeom>
        </p:spPr>
      </p:pic>
    </p:spTree>
    <p:extLst>
      <p:ext uri="{BB962C8B-B14F-4D97-AF65-F5344CB8AC3E}">
        <p14:creationId xmlns:p14="http://schemas.microsoft.com/office/powerpoint/2010/main" val="421181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2708920"/>
            <a:ext cx="2093979" cy="3140968"/>
          </a:xfrm>
          <a:prstGeom prst="rect">
            <a:avLst/>
          </a:prstGeom>
        </p:spPr>
      </p:pic>
      <p:pic>
        <p:nvPicPr>
          <p:cNvPr id="4" name="I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88640"/>
            <a:ext cx="3537071" cy="2358047"/>
          </a:xfrm>
          <a:prstGeom prst="rect">
            <a:avLst/>
          </a:prstGeom>
        </p:spPr>
      </p:pic>
      <p:pic>
        <p:nvPicPr>
          <p:cNvPr id="5" name="I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60647"/>
            <a:ext cx="3384376" cy="2256251"/>
          </a:xfrm>
          <a:prstGeom prst="rect">
            <a:avLst/>
          </a:prstGeom>
        </p:spPr>
      </p:pic>
      <p:pic>
        <p:nvPicPr>
          <p:cNvPr id="6" name="I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0819" y="4278500"/>
            <a:ext cx="3132348" cy="2088232"/>
          </a:xfrm>
          <a:prstGeom prst="rect">
            <a:avLst/>
          </a:prstGeom>
        </p:spPr>
      </p:pic>
      <p:pic>
        <p:nvPicPr>
          <p:cNvPr id="7" name="I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360" y="4258816"/>
            <a:ext cx="3191401" cy="2127600"/>
          </a:xfrm>
          <a:prstGeom prst="rect">
            <a:avLst/>
          </a:prstGeom>
        </p:spPr>
      </p:pic>
      <p:sp>
        <p:nvSpPr>
          <p:cNvPr id="8" name="CasetăText 7"/>
          <p:cNvSpPr txBox="1"/>
          <p:nvPr/>
        </p:nvSpPr>
        <p:spPr>
          <a:xfrm>
            <a:off x="611560" y="2795163"/>
            <a:ext cx="2664296" cy="369332"/>
          </a:xfrm>
          <a:prstGeom prst="rect">
            <a:avLst/>
          </a:prstGeom>
          <a:noFill/>
        </p:spPr>
        <p:txBody>
          <a:bodyPr wrap="square" rtlCol="0">
            <a:spAutoFit/>
          </a:bodyPr>
          <a:lstStyle/>
          <a:p>
            <a:r>
              <a:rPr lang="en-US" dirty="0" smtClean="0"/>
              <a:t>Our shows for charity!</a:t>
            </a:r>
            <a:endParaRPr lang="ro-RO" dirty="0"/>
          </a:p>
        </p:txBody>
      </p:sp>
    </p:spTree>
    <p:extLst>
      <p:ext uri="{BB962C8B-B14F-4D97-AF65-F5344CB8AC3E}">
        <p14:creationId xmlns:p14="http://schemas.microsoft.com/office/powerpoint/2010/main" val="4006913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airplan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Adiere">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NO CHILD LEFT BEHIND ROMANIA 1 v2.0</Template>
  <TotalTime>313</TotalTime>
  <Words>433</Words>
  <Application>Microsoft Office PowerPoint</Application>
  <PresentationFormat>Expunere pe ecran (4:3)</PresentationFormat>
  <Paragraphs>21</Paragraphs>
  <Slides>17</Slides>
  <Notes>0</Notes>
  <HiddenSlides>0</HiddenSlides>
  <MMClips>1</MMClips>
  <ScaleCrop>false</ScaleCrop>
  <HeadingPairs>
    <vt:vector size="6" baseType="variant">
      <vt:variant>
        <vt:lpstr>Fonturi utilizate</vt:lpstr>
      </vt:variant>
      <vt:variant>
        <vt:i4>3</vt:i4>
      </vt:variant>
      <vt:variant>
        <vt:lpstr>Temă</vt:lpstr>
      </vt:variant>
      <vt:variant>
        <vt:i4>1</vt:i4>
      </vt:variant>
      <vt:variant>
        <vt:lpstr>Titluri diapozitive</vt:lpstr>
      </vt:variant>
      <vt:variant>
        <vt:i4>17</vt:i4>
      </vt:variant>
    </vt:vector>
  </HeadingPairs>
  <TitlesOfParts>
    <vt:vector size="21" baseType="lpstr">
      <vt:lpstr>Arial</vt:lpstr>
      <vt:lpstr>Century Gothic</vt:lpstr>
      <vt:lpstr>Wingdings 3</vt:lpstr>
      <vt:lpstr>Adiere</vt:lpstr>
      <vt:lpstr>Welcome to Petroşani- Romania! </vt:lpstr>
      <vt:lpstr>The description of the community. Petroşani Town-Romania </vt:lpstr>
      <vt:lpstr> One of the most pleasant things about Petroşani is that being situated in Jiu Valley is surrounded by superb mountains. One of the most beautiful mountain resorts is Parâng which is not far from Petroşani, at a distance of about 5 kilometers from the town. Parâng resort is situated at a height of about 1 800m. Its slopes are situated in the heart of the mountains, being appreciated by all those who love winter sports</vt:lpstr>
      <vt:lpstr>“Bolii” Cave, which is situated in the north part of the town, is another nice and interesting place that can be visited if you come to Petroşani.   </vt:lpstr>
      <vt:lpstr>Presentation of the school  </vt:lpstr>
      <vt:lpstr>Prezentare PowerPoint</vt:lpstr>
      <vt:lpstr>We are a very active school with a lot of educational activities. So instead of a boring presentation, I'll let the pictures speak, because a picture is worth more than a thousand words.</vt:lpstr>
      <vt:lpstr>Our beautiful Romania !</vt:lpstr>
      <vt:lpstr>Prezentare PowerPoint</vt:lpstr>
      <vt:lpstr>Our talented pupils from the additional musical education!</vt:lpstr>
      <vt:lpstr>Our special pupils from the inclusive education!</vt:lpstr>
      <vt:lpstr>Special Olympics Games!</vt:lpstr>
      <vt:lpstr>PICTURES FROM THE   ERASMUS+ PROJECTS</vt:lpstr>
      <vt:lpstr>Prezentare PowerPoint</vt:lpstr>
      <vt:lpstr>Prezentare PowerPoint</vt:lpstr>
      <vt:lpstr>Prezentare PowerPoint</vt:lpstr>
      <vt:lpstr>TO BE CONTINUED…</vt:lpstr>
    </vt:vector>
  </TitlesOfParts>
  <Company>Unitate Scolara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Petroşani Romania</dc:title>
  <dc:creator>ab</dc:creator>
  <cp:lastModifiedBy>ab</cp:lastModifiedBy>
  <cp:revision>22</cp:revision>
  <dcterms:created xsi:type="dcterms:W3CDTF">2017-11-13T10:25:35Z</dcterms:created>
  <dcterms:modified xsi:type="dcterms:W3CDTF">2021-02-20T09:35:17Z</dcterms:modified>
</cp:coreProperties>
</file>