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ED89E89-0F8C-478B-BA00-287C06BEC3DB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A45B65-3B08-4D32-910B-89C4C0B3FF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hyperlink" Target="http://2.bp.blogspot.com/-ZiASmOnswoA/URFEMhb4aZI/AAAAAAAAAWA/-Udf0guPivA/s1600/bochnia_s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tetl.org.pl/pl/article/bochnia/3,historia-miejscowosci/" TargetMode="External"/><Relationship Id="rId2" Type="http://schemas.openxmlformats.org/officeDocument/2006/relationships/hyperlink" Target="http://www.stat.gov.pl/vademecum/vademecum_malopolskie/portrety_gmin/powiat_bochenski/bochnia-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imgres?start=109&amp;um=1&amp;hl=pl&amp;biw=1680&amp;bih=853&amp;tbm=isch&amp;tbnid=NwY6HyaycLpaEM:&amp;imgrefurl=http://www.bochnianin.pl/11243_prace_archeologiczne_na_rynku_co_odkryto.html&amp;docid=h7UiA58Txg_9qM&amp;imgurl=http://www.bochnianin.pl/bochnianin/foto/Image/2012.01/03-01-12_rynek-muzeum_large.jpg&amp;w=600&amp;h=377&amp;ei=PW2fUdPiJ6nB7AbkkoFo&amp;zoom=1&amp;iact=rc&amp;dur=250&amp;page=3&amp;tbnh=125&amp;tbnw=196&amp;ndsp=58&amp;ved=1t:429,r:16,s:100,i:52&amp;tx=80&amp;ty=6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hyperlink" Target="http://www.google.pl/imgres?um=1&amp;hl=pl&amp;biw=1680&amp;bih=853&amp;tbm=isch&amp;tbnid=iq240Fr5tZ7cGM:&amp;imgrefurl=http://www.bochnianin.pl/forum/viewtopic.php?p=122629&amp;sid=cd6bf4ad4c07c5975b4da67289cc6c22&amp;docid=_Q6T_ajJUC2XFM&amp;imgurl=http://img23.imageshack.us/img23/1985/10byf.jpg&amp;w=800&amp;h=556&amp;ei=7myfUfinEomM7QbSj4D4Ag&amp;zoom=1&amp;iact=hc&amp;vpx=1188&amp;vpy=141&amp;dur=46&amp;hovh=187&amp;hovw=269&amp;tx=112&amp;ty=129&amp;page=2&amp;tbnh=135&amp;tbnw=186&amp;start=46&amp;ndsp=63&amp;ved=1t:429,r:98,s:0,i:378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pl/imgres?start=349&amp;um=1&amp;hl=pl&amp;biw=1680&amp;bih=853&amp;noj=1&amp;tbm=isch&amp;tbnid=Z0qekw1xO9fOfM:&amp;imgrefurl=http://pl.wikipedia.org/wiki/Bochnia&amp;docid=ylf3mRDNwifuJM&amp;imgurl=http://upload.wikimedia.org/wikipedia/commons/thumb/7/7e/Bochnia-bazylika.jpg/220px-Bochnia-bazylika.jpg&amp;w=220&amp;h=248&amp;ei=ZWSfUduDIcGBPfDegPgN&amp;zoom=1&amp;iact=hc&amp;vpx=479&amp;vpy=303&amp;dur=1234&amp;hovh=198&amp;hovw=176&amp;tx=128&amp;ty=84&amp;page=8&amp;tbnh=140&amp;tbnw=127&amp;ndsp=53&amp;ved=1t:429,r:71,s:300,i:21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www.powiat.bochnia.pl/images/attraction-full/1_kopalnia_soli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pl/imgres?start=349&amp;um=1&amp;hl=pl&amp;biw=1680&amp;bih=853&amp;noj=1&amp;tbm=isch&amp;tbnid=bDdgJVcnWiQAEM:&amp;imgrefurl=http://pl.wikipedia.org/wiki/Bochnia&amp;docid=ylf3mRDNwifuJM&amp;imgurl=http://upload.wikimedia.org/wikipedia/commons/thumb/8/88/Kopalnia_bochnia.jpg/220px-Kopalnia_bochnia.jpg&amp;w=220&amp;h=249&amp;ei=ZWSfUduDIcGBPfDegPgN&amp;zoom=1&amp;iact=rc&amp;dur=125&amp;page=8&amp;tbnh=138&amp;tbnw=119&amp;ndsp=53&amp;ved=1t:429,r:55,s:300,i:169&amp;tx=61&amp;ty=5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pl/imgres?um=1&amp;hl=pl&amp;biw=1680&amp;bih=853&amp;noj=1&amp;tbm=isch&amp;tbnid=T8yvlMfotBKSoM:&amp;imgrefurl=http://www.powiat.bochnia.pl/atrakcje-turystyczne/bazylika-sw-mikolaja.html&amp;docid=8R0Mq-2RKg07KM&amp;imgurl=http://www.powiat.bochnia.pl/images/attraction-full/widok_na_gotycki_szczyt_bazyliki_w_Mikoaja_oraz_pomnik_kazimierza_Wielkiego.jpg&amp;w=600&amp;h=800&amp;ei=CGefUeqbBcTuOZvLgZAF&amp;zoom=1&amp;iact=hc&amp;vpx=1263&amp;vpy=192&amp;dur=31&amp;hovh=259&amp;hovw=194&amp;tx=136&amp;ty=137&amp;page=1&amp;tbnh=156&amp;tbnw=114&amp;start=0&amp;ndsp=44&amp;ved=1t:429,r:8,s:0,i:107" TargetMode="External"/><Relationship Id="rId7" Type="http://schemas.openxmlformats.org/officeDocument/2006/relationships/hyperlink" Target="http://www.google.pl/imgres?um=1&amp;hl=pl&amp;biw=1680&amp;bih=853&amp;tbm=isch&amp;tbnid=Z66ehxryrOlOMM:&amp;imgrefurl=http://rafmat1.cba.pl/murowianka.html&amp;docid=_OKOtUxemwqkAM&amp;itg=1&amp;imgurl=http://rafmat1.cba.pl/murowianka3.JPG&amp;w=600&amp;h=450&amp;ei=7myfUfinEomM7QbSj4D4Ag&amp;zoom=1&amp;iact=rc&amp;dur=94&amp;page=2&amp;tbnh=146&amp;tbnw=190&amp;start=46&amp;ndsp=63&amp;ved=1t:429,r:78,s:0,i:318&amp;tx=155&amp;ty=63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hyperlink" Target="http://www.google.pl/imgres?start=232&amp;hl=pl&amp;biw=1680&amp;bih=853&amp;noj=1&amp;tbm=isch&amp;tbnid=sjUu2ZzV20racM:&amp;imgrefurl=http://krakow.naszemiasto.pl/artykul/galeria/1608081,Wybieramy+najbardziej+wystrza%B3owe+liceum+Krakowa!+%5bG%A3OSOWANIE+ZAKO%D1CZONE%5d,galeria,3815193,id,t,tm,zid.html&amp;docid=g79iIFJqwq5wWM&amp;imgurl=http://d.naszemiasto.pl/k/r/b7/2d/509cdec55f22f_g1.jpg&amp;w=610&amp;h=407&amp;ei=0mKfUZCtIMarO9ezgNAP&amp;zoom=1&amp;iact=rc&amp;dur=266&amp;page=6&amp;tbnh=136&amp;tbnw=207&amp;ndsp=53&amp;ved=1t:429,r:76,s:200,i:232&amp;tx=154&amp;ty=39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www.google.pl/imgres?um=1&amp;hl=pl&amp;biw=1680&amp;bih=853&amp;tbm=isch&amp;tbnid=EgY3CCuaqUKm1M:&amp;imgrefurl=http://fotopolska.eu/Bochnia/u26183,ul_Kazimierza_Wielkiego.html&amp;docid=7dk-C608_O-DAM&amp;imgurl=http://fotopolska.eu/foto/288/288058.jpg&amp;w=1400&amp;h=933&amp;ei=mm2fUaXkLMaf7AaQv4GwBw&amp;zoom=1&amp;iact=hc&amp;vpx=1358&amp;vpy=340&amp;dur=1641&amp;hovh=183&amp;hovw=275&amp;tx=168&amp;ty=111&amp;page=1&amp;tbnh=150&amp;tbnw=228&amp;start=0&amp;ndsp=39&amp;ved=1t:429,r:30,s:0,i:1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hyperlink" Target="http://www.google.pl/imgres?start=402&amp;um=1&amp;hl=pl&amp;biw=1680&amp;bih=853&amp;noj=1&amp;tbm=isch&amp;tbnid=jkA0bV3Xl4xxdM:&amp;imgrefurl=http://www.salebiznesowe.pl/bochnia/hotel-millenium/uslugi-dodatkowe&amp;docid=WMenJMNZcElN8M&amp;imgurl=http://www.salebiznesowe.pl/images/hotels/obiekt644/basen.jpg&amp;w=600&amp;h=400&amp;ei=Z2SfUZGlGcHgOsSigegE&amp;zoom=1&amp;iact=rc&amp;dur=141&amp;page=9&amp;tbnh=134&amp;tbnw=197&amp;ndsp=51&amp;ved=1t:429,r:27,s:400,i:85&amp;tx=137&amp;ty=68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google.pl/imgres?um=1&amp;hl=pl&amp;biw=1680&amp;bih=853&amp;tbm=isch&amp;tbnid=-Gp5QiuRV5_8JM:&amp;imgrefurl=http://www.antyradio.pl/Radio/Wywiady/Marek-Piekarczyk-u-Kasprola&amp;docid=02ZCc-6QPjxAuM&amp;imgurl=http://www.antyradio.pl/var/ezflow_site/storage/images/wywiady/marek-piekarczyk-u-kasprola/87556-1-pol-PL/Marek-Piekarczyk-u-Kasprola_lightbox_full.jpg&amp;w=300&amp;h=300&amp;ei=2mifUarkO8bG7AaQ7YAg&amp;zoom=1&amp;iact=rc&amp;dur=219&amp;page=1&amp;tbnh=159&amp;tbnw=156&amp;start=0&amp;ndsp=40&amp;ved=1t:429,r:23,s:0,i:232&amp;tx=104&amp;ty=73" TargetMode="External"/><Relationship Id="rId3" Type="http://schemas.openxmlformats.org/officeDocument/2006/relationships/hyperlink" Target="http://www.google.pl/imgres?um=1&amp;hl=pl&amp;biw=1680&amp;bih=853&amp;tbm=isch&amp;tbnid=4xErVCMcDSfnfM:&amp;imgrefurl=http://www.krakow.travel/przewodnik/z-krakowem-w-biografii/action,get,id,486,title,Helena-Modrzejewska-1840-1909.html&amp;docid=4mP1Qz1QbBxHbM&amp;imgurl=http://www.krakow.travel/upload/postacie/modrzejewska.jpg&amp;w=262&amp;h=448&amp;ei=Y2ufUbjyBMuI7AbmqIH4Bg&amp;zoom=1&amp;iact=hc&amp;vpx=751&amp;vpy=203&amp;dur=265&amp;hovh=294&amp;hovw=172&amp;tx=104&amp;ty=143&amp;page=1&amp;tbnh=141&amp;tbnw=83&amp;start=0&amp;ndsp=66&amp;ved=1t:429,r:7,s:0,i:141" TargetMode="External"/><Relationship Id="rId7" Type="http://schemas.openxmlformats.org/officeDocument/2006/relationships/hyperlink" Target="http://www.google.pl/imgres?um=1&amp;hl=pl&amp;biw=1680&amp;bih=853&amp;tbm=isch&amp;tbnid=v5cIv-534_S7qM:&amp;imgrefurl=http://www.jankot.basenbochnia.pl/1932-1938.html&amp;docid=hP5B-EiFSH3E_M&amp;imgurl=http://www.jankot.basenbochnia.pl/media/galeria/default/4f9699c71159853.jpg.png&amp;w=543&amp;h=405&amp;ei=ImyfUezdMpOP7AbjtIDoDw&amp;zoom=1&amp;iact=hc&amp;vpx=442&amp;vpy=400&amp;dur=156&amp;hovh=194&amp;hovw=260&amp;tx=131&amp;ty=97&amp;page=1&amp;tbnh=140&amp;tbnw=184&amp;start=0&amp;ndsp=47&amp;ved=1t:429,r:20,s:0,i:144" TargetMode="External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11" Type="http://schemas.openxmlformats.org/officeDocument/2006/relationships/hyperlink" Target="http://www.google.pl/imgres?um=1&amp;hl=pl&amp;biw=1680&amp;bih=853&amp;tbm=isch&amp;tbnid=-pGOnP0HUgDaCM:&amp;imgrefurl=http://eurosport.onet.pl/motorowe/platinum-rally-team/rajd-swidnicki-krause-bebenek-i-chuchala-debiutuja,1,5465878,wiadomosc.html&amp;docid=zZTeENfV0YAU0M&amp;imgurl=http://m.ocdn.eu/_m/0cae0ab8d824e7a54d3ca638b3b67b04,37,1.jpg&amp;w=660&amp;h=439&amp;ei=YWyfUa_sOOOM7QboiYCICg&amp;zoom=1&amp;iact=rc&amp;dur=250&amp;page=1&amp;tbnh=144&amp;tbnw=214&amp;start=0&amp;ndsp=40&amp;ved=1t:429,r:37,s:0,i:195&amp;tx=68&amp;ty=59" TargetMode="External"/><Relationship Id="rId5" Type="http://schemas.openxmlformats.org/officeDocument/2006/relationships/hyperlink" Target="http://www.google.pl/imgres?um=1&amp;hl=pl&amp;biw=1680&amp;bih=853&amp;tbm=isch&amp;tbnid=fR4Yal24crlLdM:&amp;imgrefurl=http://commons.wikimedia.org/wiki/File:Jan_Matejko.JPG&amp;docid=JPwwPBIhPXg6mM&amp;imgurl=http://upload.wikimedia.org/wikipedia/commons/8/89/Jan_Matejko.JPG&amp;w=720&amp;h=993&amp;ei=smufUavBJcTb7Aap3IH4BA&amp;zoom=1&amp;iact=hc&amp;vpx=805&amp;vpy=173&amp;dur=1297&amp;hovh=264&amp;hovw=191&amp;tx=78&amp;ty=144&amp;page=2&amp;tbnh=138&amp;tbnw=104&amp;start=41&amp;ndsp=52&amp;ved=1t:429,r:63,s:0,i:339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google.pl/imgres?um=1&amp;hl=pl&amp;biw=1680&amp;bih=853&amp;tbm=isch&amp;tbnid=zvuLG_AZQcX1PM:&amp;imgrefurl=http://www.culture.pl/kalendarz-pelna-tresc/-/eo_event_asset_publisher/L6vx/content/ostatnia-wola-wislawy-szymborskiej:-fundacja-i-nagroda-literacka&amp;docid=okrEzrxZszho5M&amp;imgurl=http://www.culture.pl/image/image_gallery?uuid=c22b1b11-bbee-4abc-a705-0e24ccd22e25&amp;groupId=10162&amp;t=1330525542901&amp;w=800&amp;h=533&amp;ei=n2mfUeWhEe7H7AavjIGABw&amp;zoom=1&amp;iact=rc&amp;dur=281&amp;page=2&amp;tbnh=143&amp;tbnw=237&amp;start=47&amp;ndsp=56&amp;ved=1t:429,r:69,s:0,i:370&amp;tx=107&amp;ty=71" TargetMode="External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vatartravel.pl/wp-content/uploads/2013/04/Bochnia_Rynek.jpg" TargetMode="Externa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9.jpeg"/><Relationship Id="rId5" Type="http://schemas.openxmlformats.org/officeDocument/2006/relationships/hyperlink" Target="http://www.google.pl/imgres?hl=pl&amp;biw=1680&amp;bih=853&amp;noj=1&amp;tbm=isch&amp;tbnid=FVxq0GwjozWxmM:&amp;imgrefurl=http://sp1.netai.net/index.php&amp;docid=p3m1rbsTuqUSYM&amp;imgurl=http://sp1.netai.net/web_images/szko_a2.jpg&amp;w=778&amp;h=583&amp;ei=AWGfUZXiCsGkPZ_LgJgH&amp;zoom=1&amp;iact=hc&amp;vpx=1089&amp;vpy=296&amp;dur=938&amp;hovh=194&amp;hovw=259&amp;tx=86&amp;ty=81&amp;page=1&amp;tbnh=142&amp;tbnw=193&amp;start=0&amp;ndsp=40&amp;ved=1t:429,r:29,s:0,i:176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A FEW WORDS ABOUT BOCHNIA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Bochnia</a:t>
            </a:r>
            <a:r>
              <a:rPr lang="en-US" sz="1800" dirty="0"/>
              <a:t> – a city located in southern Poland about 50 km from Cracow and 30 km from Tarnow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en-US" sz="1600" dirty="0" smtClean="0"/>
              <a:t>Near the town flows the river Raba. </a:t>
            </a:r>
            <a:r>
              <a:rPr lang="en-US" sz="1600" dirty="0" err="1" smtClean="0"/>
              <a:t>Bochnia</a:t>
            </a:r>
            <a:r>
              <a:rPr lang="en-US" sz="1600" dirty="0" smtClean="0"/>
              <a:t> is one of the oldest towns in </a:t>
            </a:r>
            <a:r>
              <a:rPr lang="en-US" sz="1600" dirty="0" err="1" smtClean="0"/>
              <a:t>Małopolska</a:t>
            </a:r>
            <a:r>
              <a:rPr lang="en-US" sz="1600" dirty="0" smtClean="0"/>
              <a:t>. Its formation dates back to  year 1253. </a:t>
            </a:r>
            <a:r>
              <a:rPr lang="en-US" sz="1600" dirty="0" err="1" smtClean="0"/>
              <a:t>Bochnia</a:t>
            </a:r>
            <a:r>
              <a:rPr lang="en-US" sz="1600" dirty="0" smtClean="0"/>
              <a:t> became famous in Poland and around the world because of the salt mine.</a:t>
            </a:r>
            <a:endParaRPr lang="pl-PL" sz="1600" dirty="0" smtClean="0"/>
          </a:p>
          <a:p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ttp://2.bp.blogspot.com/-ZiASmOnswoA/URFEMhb4aZI/AAAAAAAAAWA/-Udf0guPivA/s400/bochnia_s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4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5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 smtClean="0"/>
              <a:t>SOURCESS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>
                <a:hlinkClick r:id="rId2"/>
              </a:rPr>
              <a:t>http://www.stat.gov.pl/vademecum/vademecum_malopolskie/portrety_gmin/powiat_bochenski/bochnia-m.pdf</a:t>
            </a:r>
            <a:endParaRPr lang="pl-PL" sz="2000" u="sng" dirty="0" smtClean="0"/>
          </a:p>
          <a:p>
            <a:endParaRPr lang="pl-PL" sz="2000" dirty="0" smtClean="0"/>
          </a:p>
          <a:p>
            <a:r>
              <a:rPr lang="en-US" sz="2000" dirty="0" smtClean="0">
                <a:hlinkClick r:id="rId3"/>
              </a:rPr>
              <a:t>http://www.sztetl.org.pl/pl/article/bochnia/3,historia-miejscowosci/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GOOGLE GRAFIKA</a:t>
            </a:r>
          </a:p>
          <a:p>
            <a:endParaRPr lang="pl-PL" sz="2000" dirty="0" smtClean="0"/>
          </a:p>
          <a:p>
            <a:r>
              <a:rPr lang="pl-PL" sz="2000" dirty="0" smtClean="0"/>
              <a:t>CLIPART GALLERY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SHORT HISTORY OF BOCHNIA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Bochnia</a:t>
            </a:r>
            <a:r>
              <a:rPr lang="en-US" sz="1800" dirty="0"/>
              <a:t> is one of the oldest towns in Poland. The biggest  development of the town was in 1248, when resources of salt were discovered. </a:t>
            </a:r>
            <a:r>
              <a:rPr lang="en-US" sz="1800" dirty="0" err="1"/>
              <a:t>Bochnia</a:t>
            </a:r>
            <a:r>
              <a:rPr lang="en-US" sz="1800" dirty="0"/>
              <a:t> had huge economic importance, therefore Duke </a:t>
            </a:r>
            <a:r>
              <a:rPr lang="en-US" sz="1800" dirty="0" err="1"/>
              <a:t>Bolesław</a:t>
            </a:r>
            <a:r>
              <a:rPr lang="en-US" sz="1800" dirty="0"/>
              <a:t> </a:t>
            </a:r>
            <a:r>
              <a:rPr lang="en-US" sz="1800" dirty="0" err="1"/>
              <a:t>Wstydliwy</a:t>
            </a:r>
            <a:r>
              <a:rPr lang="en-US" sz="1800" dirty="0"/>
              <a:t> granted it town rights in 1253. In next years during the reign of </a:t>
            </a:r>
            <a:r>
              <a:rPr lang="en-US" sz="1800" dirty="0" err="1"/>
              <a:t>Kazimierz</a:t>
            </a:r>
            <a:r>
              <a:rPr lang="en-US" sz="1800" dirty="0"/>
              <a:t> </a:t>
            </a:r>
            <a:r>
              <a:rPr lang="en-US" sz="1800" dirty="0" err="1"/>
              <a:t>Wielki</a:t>
            </a:r>
            <a:r>
              <a:rPr lang="en-US" sz="1800" dirty="0"/>
              <a:t> III the town developed fast. The main mineral that contributed to the growth of the town was salt and therefore a saying </a:t>
            </a:r>
            <a:r>
              <a:rPr lang="pl-PL" sz="1800" dirty="0" smtClean="0"/>
              <a:t>„</a:t>
            </a:r>
            <a:r>
              <a:rPr lang="en-US" sz="1800" dirty="0" smtClean="0"/>
              <a:t>Poland </a:t>
            </a:r>
            <a:r>
              <a:rPr lang="en-US" sz="1800" dirty="0"/>
              <a:t>is worth nothing without </a:t>
            </a:r>
            <a:r>
              <a:rPr lang="en-US" sz="1800" dirty="0" err="1"/>
              <a:t>Bochnia</a:t>
            </a:r>
            <a:r>
              <a:rPr lang="en-US" sz="1800" dirty="0"/>
              <a:t> and </a:t>
            </a:r>
            <a:r>
              <a:rPr lang="en-US" sz="1800" dirty="0" err="1" smtClean="0"/>
              <a:t>Wieliczka</a:t>
            </a:r>
            <a:r>
              <a:rPr lang="pl-PL" sz="1800" dirty="0" smtClean="0"/>
              <a:t>”</a:t>
            </a:r>
            <a:r>
              <a:rPr lang="en-US" sz="1800" dirty="0" smtClean="0"/>
              <a:t>. </a:t>
            </a:r>
            <a:endParaRPr lang="pl-PL" sz="1800" dirty="0"/>
          </a:p>
          <a:p>
            <a:endParaRPr lang="pl-PL" dirty="0"/>
          </a:p>
        </p:txBody>
      </p:sp>
      <p:pic>
        <p:nvPicPr>
          <p:cNvPr id="4" name="Obraz 3" descr="https://encrypted-tbn2.gstatic.com/images?q=tbn:ANd9GcSJ4Dti4eBdZHA2XR5SFhFrYswGLT_v49KmqRa-78zfuU1IW3WD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429132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s://encrypted-tbn0.gstatic.com/images?q=tbn:ANd9GcSnkLOjjpNZ2QLcriJ7g1SeCmG8sEFfZ2vl3pwvQY7qinnNyk3BpQ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357694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3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/>
              <a:t>BOCHNIA IN NUMBERS (</a:t>
            </a:r>
            <a:r>
              <a:rPr lang="pl-PL" sz="3600" dirty="0" err="1"/>
              <a:t>selected</a:t>
            </a:r>
            <a:r>
              <a:rPr lang="pl-PL" sz="3600" dirty="0"/>
              <a:t> data)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43174" y="1857364"/>
            <a:ext cx="6000792" cy="4525963"/>
          </a:xfrm>
        </p:spPr>
        <p:txBody>
          <a:bodyPr>
            <a:normAutofit/>
          </a:bodyPr>
          <a:lstStyle/>
          <a:p>
            <a:endParaRPr lang="pl-PL" sz="1800" dirty="0" smtClean="0"/>
          </a:p>
          <a:p>
            <a:r>
              <a:rPr lang="pl-PL" sz="1800" dirty="0" smtClean="0"/>
              <a:t> </a:t>
            </a:r>
            <a:r>
              <a:rPr lang="pl-PL" sz="1800" dirty="0" err="1"/>
              <a:t>The</a:t>
            </a:r>
            <a:r>
              <a:rPr lang="pl-PL" sz="1800" dirty="0"/>
              <a:t> city </a:t>
            </a:r>
            <a:r>
              <a:rPr lang="pl-PL" sz="1800" dirty="0" err="1"/>
              <a:t>area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2987 ha. </a:t>
            </a:r>
            <a:r>
              <a:rPr lang="en-US" sz="1800" dirty="0"/>
              <a:t>The population of out town is about 30300 people (including 15759 women). The population according to age group in 2011 resulted as follows:</a:t>
            </a:r>
            <a:endParaRPr lang="pl-PL" sz="1800" dirty="0"/>
          </a:p>
          <a:p>
            <a:r>
              <a:rPr lang="en-US" sz="1800" dirty="0"/>
              <a:t>0-2 years – 1045 people</a:t>
            </a:r>
            <a:endParaRPr lang="pl-PL" sz="1800" dirty="0"/>
          </a:p>
          <a:p>
            <a:r>
              <a:rPr lang="en-US" sz="1800" dirty="0"/>
              <a:t>3-6 year – 1392 people</a:t>
            </a:r>
            <a:endParaRPr lang="pl-PL" sz="1800" dirty="0"/>
          </a:p>
          <a:p>
            <a:r>
              <a:rPr lang="en-US" sz="1800" dirty="0"/>
              <a:t>7-12 years – 1880 people</a:t>
            </a:r>
            <a:endParaRPr lang="pl-PL" sz="1800" dirty="0"/>
          </a:p>
          <a:p>
            <a:r>
              <a:rPr lang="en-US" sz="1800" dirty="0"/>
              <a:t>13-15 years – 989 people</a:t>
            </a:r>
            <a:endParaRPr lang="pl-PL" sz="1800" dirty="0"/>
          </a:p>
          <a:p>
            <a:r>
              <a:rPr lang="en-US" sz="1800" dirty="0"/>
              <a:t>In </a:t>
            </a:r>
            <a:r>
              <a:rPr lang="en-US" sz="1800" dirty="0" err="1"/>
              <a:t>Bochnia</a:t>
            </a:r>
            <a:r>
              <a:rPr lang="en-US" sz="1800" dirty="0"/>
              <a:t> there is 8 kindergartens, 9 primary and secondary schools. There are also located  7 libraries with branches, one cinema and one swimming pool. In the libraries are registered 9789 people</a:t>
            </a:r>
            <a:r>
              <a:rPr lang="en-US" sz="2100" dirty="0"/>
              <a:t>. </a:t>
            </a:r>
            <a:endParaRPr lang="pl-PL" sz="2100" dirty="0"/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500826" y="2249424"/>
            <a:ext cx="2185974" cy="45259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Radek\AppData\Local\Microsoft\Windows\Temporary Internet Files\Content.IE5\Z37SPAKM\MC9004420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143248"/>
            <a:ext cx="2000264" cy="1238095"/>
          </a:xfrm>
          <a:prstGeom prst="rect">
            <a:avLst/>
          </a:prstGeom>
          <a:noFill/>
        </p:spPr>
      </p:pic>
      <p:pic>
        <p:nvPicPr>
          <p:cNvPr id="1027" name="Picture 3" descr="C:\Users\Radek\AppData\Local\Microsoft\Windows\Temporary Internet Files\Content.IE5\W7KEZ0DJ\MM90030347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1789197" cy="207170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12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MAIN </a:t>
            </a:r>
            <a:r>
              <a:rPr lang="pl-PL" sz="3600" dirty="0" smtClean="0"/>
              <a:t>MONUMENTS - part 1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8215370" cy="4525963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 St. Nicolas</a:t>
            </a:r>
            <a:r>
              <a:rPr lang="en-US" sz="1800" dirty="0"/>
              <a:t> Basilica was built in 1440-1445. It is the oldest and biggest church in </a:t>
            </a:r>
            <a:r>
              <a:rPr lang="en-US" sz="1800" dirty="0" err="1"/>
              <a:t>Bochnia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endParaRPr lang="pl-PL" sz="1800" dirty="0"/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86314" y="1785926"/>
            <a:ext cx="4038600" cy="45259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http://upload.wikimedia.org/wikipedia/commons/c/cf/Ko%C5%9Bci%C3%B3%C5%82_farny_p.w._%C5%9Bw._Miko%C5%82aja_-_widok_z_placu_sanktuaryjnego%2C_Bochn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643182"/>
            <a:ext cx="50006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g_hi" descr="https://encrypted-tbn2.gstatic.com/images?q=tbn:ANd9GcTr5FanPDNDHQl71LnpTnP7yqViX_-TjaMpG-9yGJ0TzcQNgriHOQ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643182"/>
            <a:ext cx="181737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www.malopolskaturystyka.pl/_pliki_/filemanager/Image/Bochnia%20-%20kosc%2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714884"/>
            <a:ext cx="1906270" cy="143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2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MAIN </a:t>
            </a:r>
            <a:r>
              <a:rPr lang="pl-PL" sz="3600" dirty="0" smtClean="0"/>
              <a:t>MONUMENTS - part 2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800" dirty="0"/>
          </a:p>
          <a:p>
            <a:r>
              <a:rPr lang="en-US" sz="1800" dirty="0"/>
              <a:t>The Salt mine in </a:t>
            </a:r>
            <a:r>
              <a:rPr lang="en-US" sz="1800" dirty="0" err="1"/>
              <a:t>Bochnia</a:t>
            </a:r>
            <a:r>
              <a:rPr lang="en-US" sz="1800" dirty="0"/>
              <a:t> is the greatest attraction of the city. Every year it is visited by thousand of tourists from all over the world.</a:t>
            </a:r>
            <a:endParaRPr lang="pl-PL" sz="1800" dirty="0"/>
          </a:p>
          <a:p>
            <a:endParaRPr lang="pl-PL" dirty="0"/>
          </a:p>
        </p:txBody>
      </p:sp>
      <p:pic>
        <p:nvPicPr>
          <p:cNvPr id="4" name="Obraz 3" descr="Bochnia -_kopalnia_soli_1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3904645" cy="26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s://encrypted-tbn0.gstatic.com/images?q=tbn:ANd9GcTbb_hgzhcF-t6bvNZbHrSJ8GNhWFSxPSmiTDFAgcwKx7Wdlat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6124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www.powiat.bochnia.pl/images/attraction/1_kopalnia_soli.jpg">
            <a:hlinkClick r:id="rId6" tooltip="&quot;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286124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2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MAIN </a:t>
            </a:r>
            <a:r>
              <a:rPr lang="pl-PL" sz="3600" dirty="0" smtClean="0"/>
              <a:t>MONUMENTS - part 3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2332037"/>
            <a:ext cx="4038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Monument </a:t>
            </a:r>
            <a:r>
              <a:rPr lang="en-US" sz="1800" dirty="0"/>
              <a:t>of </a:t>
            </a:r>
            <a:r>
              <a:rPr lang="en-US" sz="1800" dirty="0" err="1"/>
              <a:t>Kazimierz</a:t>
            </a:r>
            <a:r>
              <a:rPr lang="en-US" sz="1800" dirty="0"/>
              <a:t> the Great – was located in 1871 in the center of </a:t>
            </a:r>
            <a:r>
              <a:rPr lang="en-US" sz="1800" dirty="0" err="1"/>
              <a:t>Bochnia</a:t>
            </a:r>
            <a:r>
              <a:rPr lang="en-US" sz="1800" dirty="0"/>
              <a:t> market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r>
              <a:rPr lang="en-US" sz="1800" dirty="0" smtClean="0"/>
              <a:t>Building </a:t>
            </a:r>
            <a:r>
              <a:rPr lang="en-US" sz="1800" dirty="0"/>
              <a:t>of high school in </a:t>
            </a:r>
            <a:r>
              <a:rPr lang="en-US" sz="1800" dirty="0" err="1"/>
              <a:t>Bochnia</a:t>
            </a:r>
            <a:endParaRPr lang="pl-PL" sz="1800" dirty="0"/>
          </a:p>
          <a:p>
            <a:r>
              <a:rPr lang="en-US" sz="1800" dirty="0"/>
              <a:t>Many houses located along the main street of </a:t>
            </a:r>
            <a:r>
              <a:rPr lang="en-US" sz="1800" dirty="0" err="1"/>
              <a:t>Kazimierz</a:t>
            </a:r>
            <a:r>
              <a:rPr lang="en-US" sz="1800" dirty="0"/>
              <a:t> the  Great</a:t>
            </a:r>
            <a:endParaRPr lang="pl-PL" sz="1800" dirty="0"/>
          </a:p>
          <a:p>
            <a:r>
              <a:rPr lang="pl-PL" sz="1800" dirty="0" err="1"/>
              <a:t>Chapel</a:t>
            </a:r>
            <a:r>
              <a:rPr lang="pl-PL" sz="1800" dirty="0"/>
              <a:t> </a:t>
            </a:r>
            <a:r>
              <a:rPr lang="pl-PL" sz="1800" dirty="0" err="1"/>
              <a:t>at</a:t>
            </a:r>
            <a:r>
              <a:rPr lang="pl-PL" sz="1800" dirty="0"/>
              <a:t> “</a:t>
            </a:r>
            <a:r>
              <a:rPr lang="pl-PL" sz="1800" dirty="0" err="1"/>
              <a:t>Murowianka</a:t>
            </a:r>
            <a:r>
              <a:rPr lang="pl-PL" sz="1800" dirty="0"/>
              <a:t>”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rg_hi" descr="https://encrypted-tbn3.gstatic.com/images?q=tbn:ANd9GcQUPusqCkMvCeBDZHaG6_7h6VwGTXcIBSyfVkYm6OzKAq_63WP9X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929066"/>
            <a:ext cx="1846580" cy="24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s://encrypted-tbn2.gstatic.com/images?q=tbn:ANd9GcR-yJlj_9Ybftk_Mfag2hG7KCMAl6cutHuV-e_crsTdJfQsvbx4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000636"/>
            <a:ext cx="24044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s://encrypted-tbn2.gstatic.com/images?q=tbn:ANd9GcT9gGBwKhVVXHpoWZlnCmEB1Tdhcv0s08b1Gb41myB96WSzSWy9q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214554"/>
            <a:ext cx="2286016" cy="156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g_hi" descr="https://encrypted-tbn3.gstatic.com/images?q=tbn:ANd9GcQJX3YBvnvae7jLHIhr03xWhkTo5WRAuKM7CZgACnU0NTni7HeC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143380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25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/>
              <a:t>TOURIST ATTRACTION BOCHNIA AND REGION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894088"/>
          </a:xfrm>
        </p:spPr>
        <p:txBody>
          <a:bodyPr/>
          <a:lstStyle/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en-US" sz="1800" dirty="0" smtClean="0"/>
              <a:t>Salt </a:t>
            </a:r>
            <a:r>
              <a:rPr lang="en-US" sz="1800" dirty="0"/>
              <a:t>mine In </a:t>
            </a:r>
            <a:r>
              <a:rPr lang="en-US" sz="1800" dirty="0" err="1"/>
              <a:t>Bochnia</a:t>
            </a:r>
            <a:r>
              <a:rPr lang="en-US" sz="1800" dirty="0"/>
              <a:t> with Tourist </a:t>
            </a:r>
            <a:r>
              <a:rPr lang="en-US" sz="1800" dirty="0" smtClean="0"/>
              <a:t>Route</a:t>
            </a:r>
            <a:endParaRPr lang="pl-PL" sz="1800" dirty="0"/>
          </a:p>
          <a:p>
            <a:r>
              <a:rPr lang="en-US" sz="1800" dirty="0"/>
              <a:t>Archeological Park near the salt mine presenting the life of former </a:t>
            </a:r>
            <a:r>
              <a:rPr lang="en-US" sz="1800" dirty="0" err="1"/>
              <a:t>Bochnia's</a:t>
            </a:r>
            <a:r>
              <a:rPr lang="en-US" sz="1800" dirty="0"/>
              <a:t> inhabitants </a:t>
            </a:r>
            <a:endParaRPr lang="pl-PL" sz="1800" dirty="0"/>
          </a:p>
          <a:p>
            <a:r>
              <a:rPr lang="en-US" sz="1800" dirty="0"/>
              <a:t>Active Recreation Center  - </a:t>
            </a:r>
            <a:r>
              <a:rPr lang="en-US" sz="1800" dirty="0" err="1"/>
              <a:t>Borek</a:t>
            </a:r>
            <a:r>
              <a:rPr lang="en-US" sz="1800" dirty="0"/>
              <a:t> near </a:t>
            </a:r>
            <a:r>
              <a:rPr lang="en-US" sz="1800" dirty="0" err="1" smtClean="0"/>
              <a:t>Bochnia</a:t>
            </a:r>
            <a:r>
              <a:rPr lang="pl-PL" sz="1800" dirty="0" smtClean="0"/>
              <a:t> </a:t>
            </a:r>
            <a:endParaRPr lang="pl-PL" sz="1800" dirty="0"/>
          </a:p>
          <a:p>
            <a:r>
              <a:rPr lang="en-US" sz="1800" dirty="0"/>
              <a:t>Swimming pools in </a:t>
            </a:r>
            <a:r>
              <a:rPr lang="en-US" sz="1800" dirty="0" err="1"/>
              <a:t>Bochnia</a:t>
            </a:r>
            <a:r>
              <a:rPr lang="en-US" sz="1800" dirty="0"/>
              <a:t>, </a:t>
            </a:r>
            <a:r>
              <a:rPr lang="en-US" sz="1800" dirty="0" err="1"/>
              <a:t>Proszówki</a:t>
            </a:r>
            <a:r>
              <a:rPr lang="en-US" sz="1800" dirty="0"/>
              <a:t> and </a:t>
            </a:r>
            <a:r>
              <a:rPr lang="en-US" sz="1800" dirty="0" err="1"/>
              <a:t>Nowy</a:t>
            </a:r>
            <a:r>
              <a:rPr lang="en-US" sz="1800" dirty="0"/>
              <a:t> </a:t>
            </a:r>
            <a:r>
              <a:rPr lang="en-US" sz="1800" dirty="0" err="1"/>
              <a:t>Wiśnicz</a:t>
            </a:r>
            <a:r>
              <a:rPr lang="en-US" sz="1800" dirty="0"/>
              <a:t> near our town</a:t>
            </a:r>
            <a:r>
              <a:rPr lang="en-US" dirty="0"/>
              <a:t>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 descr="Bochnia -_kopalnia_soli_2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00240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polskejedziemy.pl/img/upload/881342730091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2143139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s://encrypted-tbn0.gstatic.com/images?q=tbn:ANd9GcSpTL8QjrtV2U7rt-MSNLpTaA9TGa_qAeD74-ZWqlP-YNeflBjj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929198"/>
            <a:ext cx="261874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Nd9GcSCK8K9tyIG3WvtYawOLXuU6z-vbxbbe5BMll-t1nu4o_CtlQLbo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92919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27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FAMOUS PEOPLE ASSOCIATED WITH BOCHNIA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They lived and worked here</a:t>
            </a:r>
            <a:r>
              <a:rPr lang="en-US" sz="1800" dirty="0" smtClean="0"/>
              <a:t>:</a:t>
            </a:r>
            <a:endParaRPr lang="pl-PL" sz="1800" dirty="0" smtClean="0"/>
          </a:p>
          <a:p>
            <a:pPr algn="ctr"/>
            <a:r>
              <a:rPr lang="pl-PL" sz="1800" dirty="0" smtClean="0"/>
              <a:t>Helena </a:t>
            </a:r>
            <a:r>
              <a:rPr lang="pl-PL" sz="1800" dirty="0" err="1" smtClean="0"/>
              <a:t>Modrzejewska-actress</a:t>
            </a:r>
            <a:endParaRPr lang="pl-PL" sz="1800" dirty="0" smtClean="0"/>
          </a:p>
          <a:p>
            <a:pPr algn="ctr"/>
            <a:r>
              <a:rPr lang="pl-PL" sz="1800" dirty="0" smtClean="0"/>
              <a:t>Jan </a:t>
            </a:r>
            <a:r>
              <a:rPr lang="pl-PL" sz="1800" dirty="0" err="1" smtClean="0"/>
              <a:t>Matejko-painter</a:t>
            </a:r>
            <a:endParaRPr lang="pl-PL" sz="1800" dirty="0" smtClean="0"/>
          </a:p>
          <a:p>
            <a:pPr algn="ctr"/>
            <a:r>
              <a:rPr lang="pl-PL" sz="1800" dirty="0" smtClean="0"/>
              <a:t>Jan Kot-</a:t>
            </a:r>
            <a:r>
              <a:rPr lang="pl-PL" sz="1800" dirty="0"/>
              <a:t> </a:t>
            </a:r>
            <a:r>
              <a:rPr lang="pl-PL" sz="1800" dirty="0" smtClean="0"/>
              <a:t>sportsman</a:t>
            </a:r>
          </a:p>
          <a:p>
            <a:pPr algn="ctr"/>
            <a:r>
              <a:rPr lang="pl-PL" sz="1800" dirty="0" smtClean="0"/>
              <a:t>Wisława Szymborska-poetess</a:t>
            </a:r>
          </a:p>
          <a:p>
            <a:pPr algn="ctr"/>
            <a:r>
              <a:rPr lang="pl-PL" sz="1800" dirty="0" smtClean="0"/>
              <a:t>Michał Bębenek-</a:t>
            </a:r>
            <a:r>
              <a:rPr lang="pl-PL" sz="1800" dirty="0"/>
              <a:t>race car </a:t>
            </a:r>
            <a:r>
              <a:rPr lang="pl-PL" sz="1800" dirty="0" smtClean="0"/>
              <a:t>driver</a:t>
            </a:r>
          </a:p>
          <a:p>
            <a:pPr algn="ctr"/>
            <a:r>
              <a:rPr lang="pl-PL" sz="1800" dirty="0"/>
              <a:t>Marek Piekarczyk </a:t>
            </a:r>
            <a:r>
              <a:rPr lang="pl-PL" sz="1800" dirty="0" smtClean="0"/>
              <a:t>–rock singer</a:t>
            </a:r>
            <a:endParaRPr lang="pl-PL" sz="1800" dirty="0"/>
          </a:p>
        </p:txBody>
      </p:sp>
      <p:pic>
        <p:nvPicPr>
          <p:cNvPr id="4" name="rg_hi" descr="https://encrypted-tbn3.gstatic.com/images?q=tbn:ANd9GcTGbUXiI_Elmm-6y0EAFElTOnEV4gMKPF1rOBiUl31X0b18EAEfU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285992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s://encrypted-tbn0.gstatic.com/images?q=tbn:ANd9GcTZ4IEbJ5UJc9BOW2ACEYxr7Aef2upK0BiEhSOckrigtR9ippM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285992"/>
            <a:ext cx="10715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s://encrypted-tbn0.gstatic.com/images?q=tbn:ANd9GcTXuVInn50fQ8NvoGxI3mUoWQjKTdQkzMYNZKn6XKUaL5JELzwD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3" y="421481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s://encrypted-tbn3.gstatic.com/images?q=tbn:ANd9GcTaKhSgEL5uOdxPc9q90pFGrfHfr4Q8bkf7xvBtMsWdtjvSyESa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4643446"/>
            <a:ext cx="261874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ttps://encrypted-tbn2.gstatic.com/images?q=tbn:ANd9GcR6jdI0n2SbOX7odkC9mzUCmdmLGVvdSEqi_KPUuBWwxUfpF0NReA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4" y="4643446"/>
            <a:ext cx="261874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s://encrypted-tbn1.gstatic.com/images?q=tbn:ANd9GcQCo_HQsIN_frbfGJrMQ354jscsl-BNJ5fMR8cBtizMUuGEFCVND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2285992"/>
            <a:ext cx="2143760" cy="21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40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/>
              <a:t>DO YOU KNOW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Bochnia</a:t>
            </a:r>
            <a:r>
              <a:rPr lang="en-US" sz="1800" dirty="0"/>
              <a:t> is older than Cracow (became a town in 1253 year and Cracow not until 1257)</a:t>
            </a:r>
            <a:endParaRPr lang="pl-PL" sz="1800" dirty="0"/>
          </a:p>
          <a:p>
            <a:r>
              <a:rPr lang="en-US" sz="1800" dirty="0"/>
              <a:t>The first parochial school was located on </a:t>
            </a:r>
            <a:r>
              <a:rPr lang="en-US" sz="1800" dirty="0" err="1"/>
              <a:t>Biała</a:t>
            </a:r>
            <a:r>
              <a:rPr lang="en-US" sz="1800" dirty="0"/>
              <a:t> street</a:t>
            </a:r>
            <a:endParaRPr lang="pl-PL" sz="1800" dirty="0"/>
          </a:p>
          <a:p>
            <a:r>
              <a:rPr lang="en-US" sz="1800" dirty="0"/>
              <a:t>In 1913 was established the first cinema in </a:t>
            </a:r>
            <a:r>
              <a:rPr lang="en-US" sz="1800" dirty="0" err="1"/>
              <a:t>Bochnia</a:t>
            </a:r>
            <a:endParaRPr lang="pl-PL" sz="1800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Bochnia_Rynek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643314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s://encrypted-tbn2.gstatic.com/images?q=tbn:ANd9GcQYGNA_I5gd9ROR4AI8CTFOj5EPBT-u3pwWlfSi9-gQjFh_ZKSVaQ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643314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Bochnia -_kopalnia_soli_7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643182"/>
            <a:ext cx="2055635" cy="308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9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2.4|3.5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3|2.4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2.6|1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2.6|1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2.7|2.5|2.4|2.4|2.6|2.4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|2.6|2.5|2.9|2.7|2.7|2.9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2.7|2.5|2.9|2.7|2.5|2.6|2.6|2.5|2.7|2.4|2.9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2.9|2.4|2.6|2.9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148</TotalTime>
  <Words>481</Words>
  <Application>Microsoft Office PowerPoint</Application>
  <PresentationFormat>Pokaz na ekranie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Wielkomiejski</vt:lpstr>
      <vt:lpstr>A FEW WORDS ABOUT BOCHNIA</vt:lpstr>
      <vt:lpstr>SHORT HISTORY OF BOCHNIA</vt:lpstr>
      <vt:lpstr>BOCHNIA IN NUMBERS (selected data) </vt:lpstr>
      <vt:lpstr>MAIN MONUMENTS - part 1</vt:lpstr>
      <vt:lpstr>MAIN MONUMENTS - part 2</vt:lpstr>
      <vt:lpstr>MAIN MONUMENTS - part 3</vt:lpstr>
      <vt:lpstr>TOURIST ATTRACTION BOCHNIA AND REGION</vt:lpstr>
      <vt:lpstr>FAMOUS PEOPLE ASSOCIATED WITH BOCHNIA</vt:lpstr>
      <vt:lpstr>DO YOU KNOW</vt:lpstr>
      <vt:lpstr>SOURCESS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WORDS ABOUT BOCHNIA</dc:title>
  <dc:creator>Radek</dc:creator>
  <cp:lastModifiedBy>PSPnr1</cp:lastModifiedBy>
  <cp:revision>17</cp:revision>
  <dcterms:created xsi:type="dcterms:W3CDTF">2013-05-26T07:39:17Z</dcterms:created>
  <dcterms:modified xsi:type="dcterms:W3CDTF">2016-08-10T09:07:35Z</dcterms:modified>
</cp:coreProperties>
</file>