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3" r:id="rId5"/>
    <p:sldId id="260" r:id="rId6"/>
    <p:sldId id="265" r:id="rId7"/>
    <p:sldId id="261" r:id="rId8"/>
    <p:sldId id="266" r:id="rId9"/>
    <p:sldId id="262" r:id="rId10"/>
    <p:sldId id="267" r:id="rId11"/>
    <p:sldId id="268" r:id="rId12"/>
    <p:sldId id="270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395A6-D675-4519-8E16-09D97BD6A85F}" v="37" dt="2021-11-23T16:09:28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unjela Krajacic" userId="582034cf19030b6b" providerId="LiveId" clId="{72A395A6-D675-4519-8E16-09D97BD6A85F}"/>
    <pc:docChg chg="undo custSel addSld delSld modSld sldOrd">
      <pc:chgData name="Petrunjela Krajacic" userId="582034cf19030b6b" providerId="LiveId" clId="{72A395A6-D675-4519-8E16-09D97BD6A85F}" dt="2021-11-23T16:11:12.941" v="2387" actId="113"/>
      <pc:docMkLst>
        <pc:docMk/>
      </pc:docMkLst>
      <pc:sldChg chg="addSp delSp modSp mod setBg addAnim delAnim modAnim">
        <pc:chgData name="Petrunjela Krajacic" userId="582034cf19030b6b" providerId="LiveId" clId="{72A395A6-D675-4519-8E16-09D97BD6A85F}" dt="2021-11-23T14:29:12.740" v="117" actId="20577"/>
        <pc:sldMkLst>
          <pc:docMk/>
          <pc:sldMk cId="1606388126" sldId="256"/>
        </pc:sldMkLst>
        <pc:spChg chg="mod">
          <ac:chgData name="Petrunjela Krajacic" userId="582034cf19030b6b" providerId="LiveId" clId="{72A395A6-D675-4519-8E16-09D97BD6A85F}" dt="2021-11-23T14:28:59.464" v="114" actId="20577"/>
          <ac:spMkLst>
            <pc:docMk/>
            <pc:sldMk cId="1606388126" sldId="256"/>
            <ac:spMk id="2" creationId="{00000000-0000-0000-0000-000000000000}"/>
          </ac:spMkLst>
        </pc:spChg>
        <pc:spChg chg="mod">
          <ac:chgData name="Petrunjela Krajacic" userId="582034cf19030b6b" providerId="LiveId" clId="{72A395A6-D675-4519-8E16-09D97BD6A85F}" dt="2021-11-23T14:29:12.740" v="117" actId="20577"/>
          <ac:spMkLst>
            <pc:docMk/>
            <pc:sldMk cId="1606388126" sldId="256"/>
            <ac:spMk id="3" creationId="{00000000-0000-0000-0000-000000000000}"/>
          </ac:spMkLst>
        </pc:spChg>
        <pc:spChg chg="add del">
          <ac:chgData name="Petrunjela Krajacic" userId="582034cf19030b6b" providerId="LiveId" clId="{72A395A6-D675-4519-8E16-09D97BD6A85F}" dt="2021-11-23T14:23:42.615" v="55" actId="26606"/>
          <ac:spMkLst>
            <pc:docMk/>
            <pc:sldMk cId="1606388126" sldId="256"/>
            <ac:spMk id="13" creationId="{66D61E08-70C3-48D8-BEA0-787111DC30DA}"/>
          </ac:spMkLst>
        </pc:spChg>
        <pc:spChg chg="add del">
          <ac:chgData name="Petrunjela Krajacic" userId="582034cf19030b6b" providerId="LiveId" clId="{72A395A6-D675-4519-8E16-09D97BD6A85F}" dt="2021-11-23T14:23:42.615" v="55" actId="26606"/>
          <ac:spMkLst>
            <pc:docMk/>
            <pc:sldMk cId="1606388126" sldId="256"/>
            <ac:spMk id="15" creationId="{FC55298F-0AE5-478E-AD2B-03C2614C5833}"/>
          </ac:spMkLst>
        </pc:spChg>
        <pc:spChg chg="add del">
          <ac:chgData name="Petrunjela Krajacic" userId="582034cf19030b6b" providerId="LiveId" clId="{72A395A6-D675-4519-8E16-09D97BD6A85F}" dt="2021-11-23T14:23:42.615" v="55" actId="26606"/>
          <ac:spMkLst>
            <pc:docMk/>
            <pc:sldMk cId="1606388126" sldId="256"/>
            <ac:spMk id="17" creationId="{C180E4EA-0B63-4779-A895-7E90E71088F3}"/>
          </ac:spMkLst>
        </pc:spChg>
        <pc:spChg chg="add del">
          <ac:chgData name="Petrunjela Krajacic" userId="582034cf19030b6b" providerId="LiveId" clId="{72A395A6-D675-4519-8E16-09D97BD6A85F}" dt="2021-11-23T14:23:42.615" v="55" actId="26606"/>
          <ac:spMkLst>
            <pc:docMk/>
            <pc:sldMk cId="1606388126" sldId="256"/>
            <ac:spMk id="19" creationId="{CEE01D9D-3DE8-4EED-B0D3-8F3C79CC7673}"/>
          </ac:spMkLst>
        </pc:spChg>
        <pc:spChg chg="add del">
          <ac:chgData name="Petrunjela Krajacic" userId="582034cf19030b6b" providerId="LiveId" clId="{72A395A6-D675-4519-8E16-09D97BD6A85F}" dt="2021-11-23T14:23:42.615" v="55" actId="26606"/>
          <ac:spMkLst>
            <pc:docMk/>
            <pc:sldMk cId="1606388126" sldId="256"/>
            <ac:spMk id="21" creationId="{89AF5CE9-607F-43F4-8983-DCD6DA4051FD}"/>
          </ac:spMkLst>
        </pc:spChg>
        <pc:spChg chg="add del">
          <ac:chgData name="Petrunjela Krajacic" userId="582034cf19030b6b" providerId="LiveId" clId="{72A395A6-D675-4519-8E16-09D97BD6A85F}" dt="2021-11-23T14:23:42.615" v="55" actId="26606"/>
          <ac:spMkLst>
            <pc:docMk/>
            <pc:sldMk cId="1606388126" sldId="256"/>
            <ac:spMk id="23" creationId="{6EEA2DBD-9E1E-4521-8C01-F32AD18A89E3}"/>
          </ac:spMkLst>
        </pc:spChg>
        <pc:spChg chg="add del">
          <ac:chgData name="Petrunjela Krajacic" userId="582034cf19030b6b" providerId="LiveId" clId="{72A395A6-D675-4519-8E16-09D97BD6A85F}" dt="2021-11-23T14:23:42.615" v="55" actId="26606"/>
          <ac:spMkLst>
            <pc:docMk/>
            <pc:sldMk cId="1606388126" sldId="256"/>
            <ac:spMk id="25" creationId="{15BBD2C1-BA9B-46A9-A27A-33498B169272}"/>
          </ac:spMkLst>
        </pc:spChg>
        <pc:spChg chg="add">
          <ac:chgData name="Petrunjela Krajacic" userId="582034cf19030b6b" providerId="LiveId" clId="{72A395A6-D675-4519-8E16-09D97BD6A85F}" dt="2021-11-23T14:23:42.642" v="56" actId="26606"/>
          <ac:spMkLst>
            <pc:docMk/>
            <pc:sldMk cId="1606388126" sldId="256"/>
            <ac:spMk id="30" creationId="{66D61E08-70C3-48D8-BEA0-787111DC30DA}"/>
          </ac:spMkLst>
        </pc:spChg>
        <pc:spChg chg="add">
          <ac:chgData name="Petrunjela Krajacic" userId="582034cf19030b6b" providerId="LiveId" clId="{72A395A6-D675-4519-8E16-09D97BD6A85F}" dt="2021-11-23T14:23:42.642" v="56" actId="26606"/>
          <ac:spMkLst>
            <pc:docMk/>
            <pc:sldMk cId="1606388126" sldId="256"/>
            <ac:spMk id="31" creationId="{FC55298F-0AE5-478E-AD2B-03C2614C5833}"/>
          </ac:spMkLst>
        </pc:spChg>
        <pc:spChg chg="add">
          <ac:chgData name="Petrunjela Krajacic" userId="582034cf19030b6b" providerId="LiveId" clId="{72A395A6-D675-4519-8E16-09D97BD6A85F}" dt="2021-11-23T14:23:42.642" v="56" actId="26606"/>
          <ac:spMkLst>
            <pc:docMk/>
            <pc:sldMk cId="1606388126" sldId="256"/>
            <ac:spMk id="32" creationId="{C180E4EA-0B63-4779-A895-7E90E71088F3}"/>
          </ac:spMkLst>
        </pc:spChg>
        <pc:spChg chg="add">
          <ac:chgData name="Petrunjela Krajacic" userId="582034cf19030b6b" providerId="LiveId" clId="{72A395A6-D675-4519-8E16-09D97BD6A85F}" dt="2021-11-23T14:23:42.642" v="56" actId="26606"/>
          <ac:spMkLst>
            <pc:docMk/>
            <pc:sldMk cId="1606388126" sldId="256"/>
            <ac:spMk id="33" creationId="{CEE01D9D-3DE8-4EED-B0D3-8F3C79CC7673}"/>
          </ac:spMkLst>
        </pc:spChg>
        <pc:spChg chg="add">
          <ac:chgData name="Petrunjela Krajacic" userId="582034cf19030b6b" providerId="LiveId" clId="{72A395A6-D675-4519-8E16-09D97BD6A85F}" dt="2021-11-23T14:23:42.642" v="56" actId="26606"/>
          <ac:spMkLst>
            <pc:docMk/>
            <pc:sldMk cId="1606388126" sldId="256"/>
            <ac:spMk id="34" creationId="{89AF5CE9-607F-43F4-8983-DCD6DA4051FD}"/>
          </ac:spMkLst>
        </pc:spChg>
        <pc:spChg chg="add">
          <ac:chgData name="Petrunjela Krajacic" userId="582034cf19030b6b" providerId="LiveId" clId="{72A395A6-D675-4519-8E16-09D97BD6A85F}" dt="2021-11-23T14:23:42.642" v="56" actId="26606"/>
          <ac:spMkLst>
            <pc:docMk/>
            <pc:sldMk cId="1606388126" sldId="256"/>
            <ac:spMk id="35" creationId="{6EEA2DBD-9E1E-4521-8C01-F32AD18A89E3}"/>
          </ac:spMkLst>
        </pc:spChg>
        <pc:spChg chg="add">
          <ac:chgData name="Petrunjela Krajacic" userId="582034cf19030b6b" providerId="LiveId" clId="{72A395A6-D675-4519-8E16-09D97BD6A85F}" dt="2021-11-23T14:23:42.642" v="56" actId="26606"/>
          <ac:spMkLst>
            <pc:docMk/>
            <pc:sldMk cId="1606388126" sldId="256"/>
            <ac:spMk id="36" creationId="{15BBD2C1-BA9B-46A9-A27A-33498B169272}"/>
          </ac:spMkLst>
        </pc:spChg>
        <pc:picChg chg="add del">
          <ac:chgData name="Petrunjela Krajacic" userId="582034cf19030b6b" providerId="LiveId" clId="{72A395A6-D675-4519-8E16-09D97BD6A85F}" dt="2021-11-23T14:23:42.615" v="55" actId="26606"/>
          <ac:picMkLst>
            <pc:docMk/>
            <pc:sldMk cId="1606388126" sldId="256"/>
            <ac:picMk id="5" creationId="{AA61D3DA-D712-4785-B449-EC80A7A1AC3E}"/>
          </ac:picMkLst>
        </pc:picChg>
        <pc:picChg chg="add">
          <ac:chgData name="Petrunjela Krajacic" userId="582034cf19030b6b" providerId="LiveId" clId="{72A395A6-D675-4519-8E16-09D97BD6A85F}" dt="2021-11-23T14:23:42.642" v="56" actId="26606"/>
          <ac:picMkLst>
            <pc:docMk/>
            <pc:sldMk cId="1606388126" sldId="256"/>
            <ac:picMk id="27" creationId="{E81B646D-FC2E-4043-A08C-D8CA8EB5BDAF}"/>
          </ac:picMkLst>
        </pc:picChg>
        <pc:cxnChg chg="add del">
          <ac:chgData name="Petrunjela Krajacic" userId="582034cf19030b6b" providerId="LiveId" clId="{72A395A6-D675-4519-8E16-09D97BD6A85F}" dt="2021-11-23T14:23:42.615" v="55" actId="26606"/>
          <ac:cxnSpMkLst>
            <pc:docMk/>
            <pc:sldMk cId="1606388126" sldId="256"/>
            <ac:cxnSpMk id="9" creationId="{A57C1A16-B8AB-4D99-A195-A38F556A6486}"/>
          </ac:cxnSpMkLst>
        </pc:cxnChg>
        <pc:cxnChg chg="add del">
          <ac:chgData name="Petrunjela Krajacic" userId="582034cf19030b6b" providerId="LiveId" clId="{72A395A6-D675-4519-8E16-09D97BD6A85F}" dt="2021-11-23T14:23:42.615" v="55" actId="26606"/>
          <ac:cxnSpMkLst>
            <pc:docMk/>
            <pc:sldMk cId="1606388126" sldId="256"/>
            <ac:cxnSpMk id="11" creationId="{F8A9B20B-D1DD-4573-B5EC-558029519236}"/>
          </ac:cxnSpMkLst>
        </pc:cxnChg>
        <pc:cxnChg chg="add">
          <ac:chgData name="Petrunjela Krajacic" userId="582034cf19030b6b" providerId="LiveId" clId="{72A395A6-D675-4519-8E16-09D97BD6A85F}" dt="2021-11-23T14:23:42.642" v="56" actId="26606"/>
          <ac:cxnSpMkLst>
            <pc:docMk/>
            <pc:sldMk cId="1606388126" sldId="256"/>
            <ac:cxnSpMk id="28" creationId="{A57C1A16-B8AB-4D99-A195-A38F556A6486}"/>
          </ac:cxnSpMkLst>
        </pc:cxnChg>
        <pc:cxnChg chg="add">
          <ac:chgData name="Petrunjela Krajacic" userId="582034cf19030b6b" providerId="LiveId" clId="{72A395A6-D675-4519-8E16-09D97BD6A85F}" dt="2021-11-23T14:23:42.642" v="56" actId="26606"/>
          <ac:cxnSpMkLst>
            <pc:docMk/>
            <pc:sldMk cId="1606388126" sldId="256"/>
            <ac:cxnSpMk id="29" creationId="{F8A9B20B-D1DD-4573-B5EC-558029519236}"/>
          </ac:cxnSpMkLst>
        </pc:cxnChg>
      </pc:sldChg>
      <pc:sldChg chg="addSp modSp mod ord setBg">
        <pc:chgData name="Petrunjela Krajacic" userId="582034cf19030b6b" providerId="LiveId" clId="{72A395A6-D675-4519-8E16-09D97BD6A85F}" dt="2021-11-23T14:34:48.629" v="207" actId="14100"/>
        <pc:sldMkLst>
          <pc:docMk/>
          <pc:sldMk cId="2494068579" sldId="257"/>
        </pc:sldMkLst>
        <pc:spChg chg="mod">
          <ac:chgData name="Petrunjela Krajacic" userId="582034cf19030b6b" providerId="LiveId" clId="{72A395A6-D675-4519-8E16-09D97BD6A85F}" dt="2021-11-23T14:34:48.629" v="207" actId="14100"/>
          <ac:spMkLst>
            <pc:docMk/>
            <pc:sldMk cId="2494068579" sldId="257"/>
            <ac:spMk id="2" creationId="{00000000-0000-0000-0000-000000000000}"/>
          </ac:spMkLst>
        </pc:spChg>
        <pc:spChg chg="mod ord">
          <ac:chgData name="Petrunjela Krajacic" userId="582034cf19030b6b" providerId="LiveId" clId="{72A395A6-D675-4519-8E16-09D97BD6A85F}" dt="2021-11-23T14:34:43.903" v="205" actId="14100"/>
          <ac:spMkLst>
            <pc:docMk/>
            <pc:sldMk cId="2494068579" sldId="257"/>
            <ac:spMk id="3" creationId="{00000000-0000-0000-0000-000000000000}"/>
          </ac:spMkLst>
        </pc:spChg>
        <pc:spChg chg="add">
          <ac:chgData name="Petrunjela Krajacic" userId="582034cf19030b6b" providerId="LiveId" clId="{72A395A6-D675-4519-8E16-09D97BD6A85F}" dt="2021-11-23T14:32:04.714" v="134" actId="26606"/>
          <ac:spMkLst>
            <pc:docMk/>
            <pc:sldMk cId="2494068579" sldId="257"/>
            <ac:spMk id="10" creationId="{A65AC7D1-EAA9-48F5-B509-60A7F50BF703}"/>
          </ac:spMkLst>
        </pc:spChg>
        <pc:spChg chg="add">
          <ac:chgData name="Petrunjela Krajacic" userId="582034cf19030b6b" providerId="LiveId" clId="{72A395A6-D675-4519-8E16-09D97BD6A85F}" dt="2021-11-23T14:32:04.714" v="134" actId="26606"/>
          <ac:spMkLst>
            <pc:docMk/>
            <pc:sldMk cId="2494068579" sldId="257"/>
            <ac:spMk id="12" creationId="{D6320AF9-619A-4175-865B-5663E1AEF4C5}"/>
          </ac:spMkLst>
        </pc:spChg>
        <pc:spChg chg="add">
          <ac:chgData name="Petrunjela Krajacic" userId="582034cf19030b6b" providerId="LiveId" clId="{72A395A6-D675-4519-8E16-09D97BD6A85F}" dt="2021-11-23T14:32:04.714" v="134" actId="26606"/>
          <ac:spMkLst>
            <pc:docMk/>
            <pc:sldMk cId="2494068579" sldId="257"/>
            <ac:spMk id="18" creationId="{7E018740-5C2B-4A41-AC1A-7E68D1EC1954}"/>
          </ac:spMkLst>
        </pc:spChg>
        <pc:spChg chg="add">
          <ac:chgData name="Petrunjela Krajacic" userId="582034cf19030b6b" providerId="LiveId" clId="{72A395A6-D675-4519-8E16-09D97BD6A85F}" dt="2021-11-23T14:32:04.714" v="134" actId="26606"/>
          <ac:spMkLst>
            <pc:docMk/>
            <pc:sldMk cId="2494068579" sldId="257"/>
            <ac:spMk id="20" creationId="{166F75A4-C475-4941-8EE2-B80A06A2C1BB}"/>
          </ac:spMkLst>
        </pc:spChg>
        <pc:spChg chg="add">
          <ac:chgData name="Petrunjela Krajacic" userId="582034cf19030b6b" providerId="LiveId" clId="{72A395A6-D675-4519-8E16-09D97BD6A85F}" dt="2021-11-23T14:32:04.714" v="134" actId="26606"/>
          <ac:spMkLst>
            <pc:docMk/>
            <pc:sldMk cId="2494068579" sldId="257"/>
            <ac:spMk id="22" creationId="{A032553A-72E8-4B0D-8405-FF9771C9AF05}"/>
          </ac:spMkLst>
        </pc:spChg>
        <pc:spChg chg="add">
          <ac:chgData name="Petrunjela Krajacic" userId="582034cf19030b6b" providerId="LiveId" clId="{72A395A6-D675-4519-8E16-09D97BD6A85F}" dt="2021-11-23T14:32:04.714" v="134" actId="26606"/>
          <ac:spMkLst>
            <pc:docMk/>
            <pc:sldMk cId="2494068579" sldId="257"/>
            <ac:spMk id="24" creationId="{765800AC-C3B9-498E-87BC-29FAE4C76B21}"/>
          </ac:spMkLst>
        </pc:spChg>
        <pc:spChg chg="add">
          <ac:chgData name="Petrunjela Krajacic" userId="582034cf19030b6b" providerId="LiveId" clId="{72A395A6-D675-4519-8E16-09D97BD6A85F}" dt="2021-11-23T14:32:04.714" v="134" actId="26606"/>
          <ac:spMkLst>
            <pc:docMk/>
            <pc:sldMk cId="2494068579" sldId="257"/>
            <ac:spMk id="26" creationId="{1F9D6ACB-2FF4-49F9-978A-E0D5327FC635}"/>
          </ac:spMkLst>
        </pc:spChg>
        <pc:spChg chg="add">
          <ac:chgData name="Petrunjela Krajacic" userId="582034cf19030b6b" providerId="LiveId" clId="{72A395A6-D675-4519-8E16-09D97BD6A85F}" dt="2021-11-23T14:32:04.714" v="134" actId="26606"/>
          <ac:spMkLst>
            <pc:docMk/>
            <pc:sldMk cId="2494068579" sldId="257"/>
            <ac:spMk id="28" creationId="{A5EC319D-0FEA-4B95-A3EA-01E35672C95B}"/>
          </ac:spMkLst>
        </pc:spChg>
        <pc:picChg chg="add mod">
          <ac:chgData name="Petrunjela Krajacic" userId="582034cf19030b6b" providerId="LiveId" clId="{72A395A6-D675-4519-8E16-09D97BD6A85F}" dt="2021-11-23T14:32:04.714" v="134" actId="26606"/>
          <ac:picMkLst>
            <pc:docMk/>
            <pc:sldMk cId="2494068579" sldId="257"/>
            <ac:picMk id="5" creationId="{980DE60D-723A-4F62-A42B-52F423850545}"/>
          </ac:picMkLst>
        </pc:picChg>
        <pc:cxnChg chg="add">
          <ac:chgData name="Petrunjela Krajacic" userId="582034cf19030b6b" providerId="LiveId" clId="{72A395A6-D675-4519-8E16-09D97BD6A85F}" dt="2021-11-23T14:32:04.714" v="134" actId="26606"/>
          <ac:cxnSpMkLst>
            <pc:docMk/>
            <pc:sldMk cId="2494068579" sldId="257"/>
            <ac:cxnSpMk id="14" creationId="{063B6EC6-D752-4EE7-908B-F8F19E8C7FEA}"/>
          </ac:cxnSpMkLst>
        </pc:cxnChg>
        <pc:cxnChg chg="add">
          <ac:chgData name="Petrunjela Krajacic" userId="582034cf19030b6b" providerId="LiveId" clId="{72A395A6-D675-4519-8E16-09D97BD6A85F}" dt="2021-11-23T14:32:04.714" v="134" actId="26606"/>
          <ac:cxnSpMkLst>
            <pc:docMk/>
            <pc:sldMk cId="2494068579" sldId="257"/>
            <ac:cxnSpMk id="16" creationId="{EFECD4E8-AD3E-4228-82A2-9461958EA94D}"/>
          </ac:cxnSpMkLst>
        </pc:cxnChg>
      </pc:sldChg>
      <pc:sldChg chg="addSp delSp modSp mod ord setBg addAnim">
        <pc:chgData name="Petrunjela Krajacic" userId="582034cf19030b6b" providerId="LiveId" clId="{72A395A6-D675-4519-8E16-09D97BD6A85F}" dt="2021-11-23T15:39:17.990" v="344" actId="20577"/>
        <pc:sldMkLst>
          <pc:docMk/>
          <pc:sldMk cId="2965427786" sldId="258"/>
        </pc:sldMkLst>
        <pc:spChg chg="mod">
          <ac:chgData name="Petrunjela Krajacic" userId="582034cf19030b6b" providerId="LiveId" clId="{72A395A6-D675-4519-8E16-09D97BD6A85F}" dt="2021-11-23T14:27:51.059" v="103" actId="14100"/>
          <ac:spMkLst>
            <pc:docMk/>
            <pc:sldMk cId="2965427786" sldId="258"/>
            <ac:spMk id="2" creationId="{00000000-0000-0000-0000-000000000000}"/>
          </ac:spMkLst>
        </pc:spChg>
        <pc:spChg chg="mod">
          <ac:chgData name="Petrunjela Krajacic" userId="582034cf19030b6b" providerId="LiveId" clId="{72A395A6-D675-4519-8E16-09D97BD6A85F}" dt="2021-11-23T15:39:17.990" v="344" actId="20577"/>
          <ac:spMkLst>
            <pc:docMk/>
            <pc:sldMk cId="2965427786" sldId="258"/>
            <ac:spMk id="3" creationId="{00000000-0000-0000-0000-000000000000}"/>
          </ac:spMkLst>
        </pc:spChg>
        <pc:grpChg chg="add del">
          <ac:chgData name="Petrunjela Krajacic" userId="582034cf19030b6b" providerId="LiveId" clId="{72A395A6-D675-4519-8E16-09D97BD6A85F}" dt="2021-11-23T14:25:53.690" v="77" actId="26606"/>
          <ac:grpSpMkLst>
            <pc:docMk/>
            <pc:sldMk cId="2965427786" sldId="258"/>
            <ac:grpSpMk id="10" creationId="{88C9B83F-64CD-41C1-925F-A08801FFD0BD}"/>
          </ac:grpSpMkLst>
        </pc:grpChg>
        <pc:grpChg chg="add">
          <ac:chgData name="Petrunjela Krajacic" userId="582034cf19030b6b" providerId="LiveId" clId="{72A395A6-D675-4519-8E16-09D97BD6A85F}" dt="2021-11-23T14:25:53.690" v="77" actId="26606"/>
          <ac:grpSpMkLst>
            <pc:docMk/>
            <pc:sldMk cId="2965427786" sldId="258"/>
            <ac:grpSpMk id="25" creationId="{88C9B83F-64CD-41C1-925F-A08801FFD0BD}"/>
          </ac:grpSpMkLst>
        </pc:grpChg>
        <pc:picChg chg="add mod ord">
          <ac:chgData name="Petrunjela Krajacic" userId="582034cf19030b6b" providerId="LiveId" clId="{72A395A6-D675-4519-8E16-09D97BD6A85F}" dt="2021-11-23T14:25:53.690" v="77" actId="26606"/>
          <ac:picMkLst>
            <pc:docMk/>
            <pc:sldMk cId="2965427786" sldId="258"/>
            <ac:picMk id="5" creationId="{5FF4C7B5-F524-4276-91EE-569CC0034DE6}"/>
          </ac:picMkLst>
        </pc:picChg>
      </pc:sldChg>
      <pc:sldChg chg="del">
        <pc:chgData name="Petrunjela Krajacic" userId="582034cf19030b6b" providerId="LiveId" clId="{72A395A6-D675-4519-8E16-09D97BD6A85F}" dt="2021-11-23T14:30:42.835" v="121" actId="2696"/>
        <pc:sldMkLst>
          <pc:docMk/>
          <pc:sldMk cId="3857611509" sldId="259"/>
        </pc:sldMkLst>
      </pc:sldChg>
      <pc:sldChg chg="addSp modSp mod setBg">
        <pc:chgData name="Petrunjela Krajacic" userId="582034cf19030b6b" providerId="LiveId" clId="{72A395A6-D675-4519-8E16-09D97BD6A85F}" dt="2021-11-23T14:35:21.456" v="220" actId="27636"/>
        <pc:sldMkLst>
          <pc:docMk/>
          <pc:sldMk cId="3493513746" sldId="260"/>
        </pc:sldMkLst>
        <pc:spChg chg="mod">
          <ac:chgData name="Petrunjela Krajacic" userId="582034cf19030b6b" providerId="LiveId" clId="{72A395A6-D675-4519-8E16-09D97BD6A85F}" dt="2021-11-23T14:35:15.515" v="216" actId="14100"/>
          <ac:spMkLst>
            <pc:docMk/>
            <pc:sldMk cId="3493513746" sldId="260"/>
            <ac:spMk id="2" creationId="{00000000-0000-0000-0000-000000000000}"/>
          </ac:spMkLst>
        </pc:spChg>
        <pc:spChg chg="mod ord">
          <ac:chgData name="Petrunjela Krajacic" userId="582034cf19030b6b" providerId="LiveId" clId="{72A395A6-D675-4519-8E16-09D97BD6A85F}" dt="2021-11-23T14:35:21.456" v="220" actId="27636"/>
          <ac:spMkLst>
            <pc:docMk/>
            <pc:sldMk cId="3493513746" sldId="260"/>
            <ac:spMk id="3" creationId="{00000000-0000-0000-0000-000000000000}"/>
          </ac:spMkLst>
        </pc:spChg>
        <pc:spChg chg="add">
          <ac:chgData name="Petrunjela Krajacic" userId="582034cf19030b6b" providerId="LiveId" clId="{72A395A6-D675-4519-8E16-09D97BD6A85F}" dt="2021-11-23T14:33:08.052" v="145" actId="26606"/>
          <ac:spMkLst>
            <pc:docMk/>
            <pc:sldMk cId="3493513746" sldId="260"/>
            <ac:spMk id="10" creationId="{A65AC7D1-EAA9-48F5-B509-60A7F50BF703}"/>
          </ac:spMkLst>
        </pc:spChg>
        <pc:spChg chg="add">
          <ac:chgData name="Petrunjela Krajacic" userId="582034cf19030b6b" providerId="LiveId" clId="{72A395A6-D675-4519-8E16-09D97BD6A85F}" dt="2021-11-23T14:33:08.052" v="145" actId="26606"/>
          <ac:spMkLst>
            <pc:docMk/>
            <pc:sldMk cId="3493513746" sldId="260"/>
            <ac:spMk id="12" creationId="{D6320AF9-619A-4175-865B-5663E1AEF4C5}"/>
          </ac:spMkLst>
        </pc:spChg>
        <pc:spChg chg="add">
          <ac:chgData name="Petrunjela Krajacic" userId="582034cf19030b6b" providerId="LiveId" clId="{72A395A6-D675-4519-8E16-09D97BD6A85F}" dt="2021-11-23T14:33:08.052" v="145" actId="26606"/>
          <ac:spMkLst>
            <pc:docMk/>
            <pc:sldMk cId="3493513746" sldId="260"/>
            <ac:spMk id="18" creationId="{7E018740-5C2B-4A41-AC1A-7E68D1EC1954}"/>
          </ac:spMkLst>
        </pc:spChg>
        <pc:spChg chg="add">
          <ac:chgData name="Petrunjela Krajacic" userId="582034cf19030b6b" providerId="LiveId" clId="{72A395A6-D675-4519-8E16-09D97BD6A85F}" dt="2021-11-23T14:33:08.052" v="145" actId="26606"/>
          <ac:spMkLst>
            <pc:docMk/>
            <pc:sldMk cId="3493513746" sldId="260"/>
            <ac:spMk id="20" creationId="{166F75A4-C475-4941-8EE2-B80A06A2C1BB}"/>
          </ac:spMkLst>
        </pc:spChg>
        <pc:spChg chg="add">
          <ac:chgData name="Petrunjela Krajacic" userId="582034cf19030b6b" providerId="LiveId" clId="{72A395A6-D675-4519-8E16-09D97BD6A85F}" dt="2021-11-23T14:33:08.052" v="145" actId="26606"/>
          <ac:spMkLst>
            <pc:docMk/>
            <pc:sldMk cId="3493513746" sldId="260"/>
            <ac:spMk id="22" creationId="{A032553A-72E8-4B0D-8405-FF9771C9AF05}"/>
          </ac:spMkLst>
        </pc:spChg>
        <pc:spChg chg="add">
          <ac:chgData name="Petrunjela Krajacic" userId="582034cf19030b6b" providerId="LiveId" clId="{72A395A6-D675-4519-8E16-09D97BD6A85F}" dt="2021-11-23T14:33:08.052" v="145" actId="26606"/>
          <ac:spMkLst>
            <pc:docMk/>
            <pc:sldMk cId="3493513746" sldId="260"/>
            <ac:spMk id="24" creationId="{765800AC-C3B9-498E-87BC-29FAE4C76B21}"/>
          </ac:spMkLst>
        </pc:spChg>
        <pc:spChg chg="add">
          <ac:chgData name="Petrunjela Krajacic" userId="582034cf19030b6b" providerId="LiveId" clId="{72A395A6-D675-4519-8E16-09D97BD6A85F}" dt="2021-11-23T14:33:08.052" v="145" actId="26606"/>
          <ac:spMkLst>
            <pc:docMk/>
            <pc:sldMk cId="3493513746" sldId="260"/>
            <ac:spMk id="26" creationId="{1F9D6ACB-2FF4-49F9-978A-E0D5327FC635}"/>
          </ac:spMkLst>
        </pc:spChg>
        <pc:spChg chg="add">
          <ac:chgData name="Petrunjela Krajacic" userId="582034cf19030b6b" providerId="LiveId" clId="{72A395A6-D675-4519-8E16-09D97BD6A85F}" dt="2021-11-23T14:33:08.052" v="145" actId="26606"/>
          <ac:spMkLst>
            <pc:docMk/>
            <pc:sldMk cId="3493513746" sldId="260"/>
            <ac:spMk id="28" creationId="{A5EC319D-0FEA-4B95-A3EA-01E35672C95B}"/>
          </ac:spMkLst>
        </pc:spChg>
        <pc:picChg chg="add mod">
          <ac:chgData name="Petrunjela Krajacic" userId="582034cf19030b6b" providerId="LiveId" clId="{72A395A6-D675-4519-8E16-09D97BD6A85F}" dt="2021-11-23T14:33:08.052" v="145" actId="26606"/>
          <ac:picMkLst>
            <pc:docMk/>
            <pc:sldMk cId="3493513746" sldId="260"/>
            <ac:picMk id="5" creationId="{A247A405-BEE7-41D2-B95D-0A98BB4494B7}"/>
          </ac:picMkLst>
        </pc:picChg>
        <pc:cxnChg chg="add">
          <ac:chgData name="Petrunjela Krajacic" userId="582034cf19030b6b" providerId="LiveId" clId="{72A395A6-D675-4519-8E16-09D97BD6A85F}" dt="2021-11-23T14:33:08.052" v="145" actId="26606"/>
          <ac:cxnSpMkLst>
            <pc:docMk/>
            <pc:sldMk cId="3493513746" sldId="260"/>
            <ac:cxnSpMk id="14" creationId="{063B6EC6-D752-4EE7-908B-F8F19E8C7FEA}"/>
          </ac:cxnSpMkLst>
        </pc:cxnChg>
        <pc:cxnChg chg="add">
          <ac:chgData name="Petrunjela Krajacic" userId="582034cf19030b6b" providerId="LiveId" clId="{72A395A6-D675-4519-8E16-09D97BD6A85F}" dt="2021-11-23T14:33:08.052" v="145" actId="26606"/>
          <ac:cxnSpMkLst>
            <pc:docMk/>
            <pc:sldMk cId="3493513746" sldId="260"/>
            <ac:cxnSpMk id="16" creationId="{EFECD4E8-AD3E-4228-82A2-9461958EA94D}"/>
          </ac:cxnSpMkLst>
        </pc:cxnChg>
      </pc:sldChg>
      <pc:sldChg chg="addSp modSp mod setBg">
        <pc:chgData name="Petrunjela Krajacic" userId="582034cf19030b6b" providerId="LiveId" clId="{72A395A6-D675-4519-8E16-09D97BD6A85F}" dt="2021-11-23T16:09:08.963" v="2352" actId="27636"/>
        <pc:sldMkLst>
          <pc:docMk/>
          <pc:sldMk cId="1858335580" sldId="261"/>
        </pc:sldMkLst>
        <pc:spChg chg="mod">
          <ac:chgData name="Petrunjela Krajacic" userId="582034cf19030b6b" providerId="LiveId" clId="{72A395A6-D675-4519-8E16-09D97BD6A85F}" dt="2021-11-23T14:37:11.719" v="249" actId="26606"/>
          <ac:spMkLst>
            <pc:docMk/>
            <pc:sldMk cId="1858335580" sldId="261"/>
            <ac:spMk id="2" creationId="{00000000-0000-0000-0000-000000000000}"/>
          </ac:spMkLst>
        </pc:spChg>
        <pc:spChg chg="mod ord">
          <ac:chgData name="Petrunjela Krajacic" userId="582034cf19030b6b" providerId="LiveId" clId="{72A395A6-D675-4519-8E16-09D97BD6A85F}" dt="2021-11-23T16:09:08.963" v="2352" actId="27636"/>
          <ac:spMkLst>
            <pc:docMk/>
            <pc:sldMk cId="1858335580" sldId="261"/>
            <ac:spMk id="3" creationId="{00000000-0000-0000-0000-000000000000}"/>
          </ac:spMkLst>
        </pc:spChg>
        <pc:spChg chg="add">
          <ac:chgData name="Petrunjela Krajacic" userId="582034cf19030b6b" providerId="LiveId" clId="{72A395A6-D675-4519-8E16-09D97BD6A85F}" dt="2021-11-23T14:37:11.719" v="249" actId="26606"/>
          <ac:spMkLst>
            <pc:docMk/>
            <pc:sldMk cId="1858335580" sldId="261"/>
            <ac:spMk id="10" creationId="{A65AC7D1-EAA9-48F5-B509-60A7F50BF703}"/>
          </ac:spMkLst>
        </pc:spChg>
        <pc:spChg chg="add">
          <ac:chgData name="Petrunjela Krajacic" userId="582034cf19030b6b" providerId="LiveId" clId="{72A395A6-D675-4519-8E16-09D97BD6A85F}" dt="2021-11-23T14:37:11.719" v="249" actId="26606"/>
          <ac:spMkLst>
            <pc:docMk/>
            <pc:sldMk cId="1858335580" sldId="261"/>
            <ac:spMk id="12" creationId="{D6320AF9-619A-4175-865B-5663E1AEF4C5}"/>
          </ac:spMkLst>
        </pc:spChg>
        <pc:spChg chg="add">
          <ac:chgData name="Petrunjela Krajacic" userId="582034cf19030b6b" providerId="LiveId" clId="{72A395A6-D675-4519-8E16-09D97BD6A85F}" dt="2021-11-23T14:37:11.719" v="249" actId="26606"/>
          <ac:spMkLst>
            <pc:docMk/>
            <pc:sldMk cId="1858335580" sldId="261"/>
            <ac:spMk id="18" creationId="{7E018740-5C2B-4A41-AC1A-7E68D1EC1954}"/>
          </ac:spMkLst>
        </pc:spChg>
        <pc:spChg chg="add">
          <ac:chgData name="Petrunjela Krajacic" userId="582034cf19030b6b" providerId="LiveId" clId="{72A395A6-D675-4519-8E16-09D97BD6A85F}" dt="2021-11-23T14:37:11.719" v="249" actId="26606"/>
          <ac:spMkLst>
            <pc:docMk/>
            <pc:sldMk cId="1858335580" sldId="261"/>
            <ac:spMk id="20" creationId="{166F75A4-C475-4941-8EE2-B80A06A2C1BB}"/>
          </ac:spMkLst>
        </pc:spChg>
        <pc:spChg chg="add">
          <ac:chgData name="Petrunjela Krajacic" userId="582034cf19030b6b" providerId="LiveId" clId="{72A395A6-D675-4519-8E16-09D97BD6A85F}" dt="2021-11-23T14:37:11.719" v="249" actId="26606"/>
          <ac:spMkLst>
            <pc:docMk/>
            <pc:sldMk cId="1858335580" sldId="261"/>
            <ac:spMk id="22" creationId="{A032553A-72E8-4B0D-8405-FF9771C9AF05}"/>
          </ac:spMkLst>
        </pc:spChg>
        <pc:spChg chg="add">
          <ac:chgData name="Petrunjela Krajacic" userId="582034cf19030b6b" providerId="LiveId" clId="{72A395A6-D675-4519-8E16-09D97BD6A85F}" dt="2021-11-23T14:37:11.719" v="249" actId="26606"/>
          <ac:spMkLst>
            <pc:docMk/>
            <pc:sldMk cId="1858335580" sldId="261"/>
            <ac:spMk id="24" creationId="{765800AC-C3B9-498E-87BC-29FAE4C76B21}"/>
          </ac:spMkLst>
        </pc:spChg>
        <pc:spChg chg="add">
          <ac:chgData name="Petrunjela Krajacic" userId="582034cf19030b6b" providerId="LiveId" clId="{72A395A6-D675-4519-8E16-09D97BD6A85F}" dt="2021-11-23T14:37:11.719" v="249" actId="26606"/>
          <ac:spMkLst>
            <pc:docMk/>
            <pc:sldMk cId="1858335580" sldId="261"/>
            <ac:spMk id="26" creationId="{1F9D6ACB-2FF4-49F9-978A-E0D5327FC635}"/>
          </ac:spMkLst>
        </pc:spChg>
        <pc:spChg chg="add">
          <ac:chgData name="Petrunjela Krajacic" userId="582034cf19030b6b" providerId="LiveId" clId="{72A395A6-D675-4519-8E16-09D97BD6A85F}" dt="2021-11-23T14:37:11.719" v="249" actId="26606"/>
          <ac:spMkLst>
            <pc:docMk/>
            <pc:sldMk cId="1858335580" sldId="261"/>
            <ac:spMk id="28" creationId="{A5EC319D-0FEA-4B95-A3EA-01E35672C95B}"/>
          </ac:spMkLst>
        </pc:spChg>
        <pc:picChg chg="add mod">
          <ac:chgData name="Petrunjela Krajacic" userId="582034cf19030b6b" providerId="LiveId" clId="{72A395A6-D675-4519-8E16-09D97BD6A85F}" dt="2021-11-23T14:37:11.719" v="249" actId="26606"/>
          <ac:picMkLst>
            <pc:docMk/>
            <pc:sldMk cId="1858335580" sldId="261"/>
            <ac:picMk id="5" creationId="{26884BAC-E26C-4887-9C35-2977FDD1F4C2}"/>
          </ac:picMkLst>
        </pc:picChg>
        <pc:cxnChg chg="add">
          <ac:chgData name="Petrunjela Krajacic" userId="582034cf19030b6b" providerId="LiveId" clId="{72A395A6-D675-4519-8E16-09D97BD6A85F}" dt="2021-11-23T14:37:11.719" v="249" actId="26606"/>
          <ac:cxnSpMkLst>
            <pc:docMk/>
            <pc:sldMk cId="1858335580" sldId="261"/>
            <ac:cxnSpMk id="14" creationId="{063B6EC6-D752-4EE7-908B-F8F19E8C7FEA}"/>
          </ac:cxnSpMkLst>
        </pc:cxnChg>
        <pc:cxnChg chg="add">
          <ac:chgData name="Petrunjela Krajacic" userId="582034cf19030b6b" providerId="LiveId" clId="{72A395A6-D675-4519-8E16-09D97BD6A85F}" dt="2021-11-23T14:37:11.719" v="249" actId="26606"/>
          <ac:cxnSpMkLst>
            <pc:docMk/>
            <pc:sldMk cId="1858335580" sldId="261"/>
            <ac:cxnSpMk id="16" creationId="{EFECD4E8-AD3E-4228-82A2-9461958EA94D}"/>
          </ac:cxnSpMkLst>
        </pc:cxnChg>
      </pc:sldChg>
      <pc:sldChg chg="addSp modSp mod setBg">
        <pc:chgData name="Petrunjela Krajacic" userId="582034cf19030b6b" providerId="LiveId" clId="{72A395A6-D675-4519-8E16-09D97BD6A85F}" dt="2021-11-23T14:43:33.559" v="342" actId="14100"/>
        <pc:sldMkLst>
          <pc:docMk/>
          <pc:sldMk cId="917718495" sldId="262"/>
        </pc:sldMkLst>
        <pc:spChg chg="mod">
          <ac:chgData name="Petrunjela Krajacic" userId="582034cf19030b6b" providerId="LiveId" clId="{72A395A6-D675-4519-8E16-09D97BD6A85F}" dt="2021-11-23T14:43:20.354" v="341" actId="14100"/>
          <ac:spMkLst>
            <pc:docMk/>
            <pc:sldMk cId="917718495" sldId="262"/>
            <ac:spMk id="2" creationId="{00000000-0000-0000-0000-000000000000}"/>
          </ac:spMkLst>
        </pc:spChg>
        <pc:spChg chg="mod ord">
          <ac:chgData name="Petrunjela Krajacic" userId="582034cf19030b6b" providerId="LiveId" clId="{72A395A6-D675-4519-8E16-09D97BD6A85F}" dt="2021-11-23T14:43:33.559" v="342" actId="14100"/>
          <ac:spMkLst>
            <pc:docMk/>
            <pc:sldMk cId="917718495" sldId="262"/>
            <ac:spMk id="3" creationId="{00000000-0000-0000-0000-000000000000}"/>
          </ac:spMkLst>
        </pc:spChg>
        <pc:spChg chg="add">
          <ac:chgData name="Petrunjela Krajacic" userId="582034cf19030b6b" providerId="LiveId" clId="{72A395A6-D675-4519-8E16-09D97BD6A85F}" dt="2021-11-23T14:42:35.988" v="332" actId="26606"/>
          <ac:spMkLst>
            <pc:docMk/>
            <pc:sldMk cId="917718495" sldId="262"/>
            <ac:spMk id="10" creationId="{A65AC7D1-EAA9-48F5-B509-60A7F50BF703}"/>
          </ac:spMkLst>
        </pc:spChg>
        <pc:spChg chg="add">
          <ac:chgData name="Petrunjela Krajacic" userId="582034cf19030b6b" providerId="LiveId" clId="{72A395A6-D675-4519-8E16-09D97BD6A85F}" dt="2021-11-23T14:42:35.988" v="332" actId="26606"/>
          <ac:spMkLst>
            <pc:docMk/>
            <pc:sldMk cId="917718495" sldId="262"/>
            <ac:spMk id="12" creationId="{D6320AF9-619A-4175-865B-5663E1AEF4C5}"/>
          </ac:spMkLst>
        </pc:spChg>
        <pc:spChg chg="add">
          <ac:chgData name="Petrunjela Krajacic" userId="582034cf19030b6b" providerId="LiveId" clId="{72A395A6-D675-4519-8E16-09D97BD6A85F}" dt="2021-11-23T14:42:35.988" v="332" actId="26606"/>
          <ac:spMkLst>
            <pc:docMk/>
            <pc:sldMk cId="917718495" sldId="262"/>
            <ac:spMk id="18" creationId="{7E018740-5C2B-4A41-AC1A-7E68D1EC1954}"/>
          </ac:spMkLst>
        </pc:spChg>
        <pc:spChg chg="add">
          <ac:chgData name="Petrunjela Krajacic" userId="582034cf19030b6b" providerId="LiveId" clId="{72A395A6-D675-4519-8E16-09D97BD6A85F}" dt="2021-11-23T14:42:35.988" v="332" actId="26606"/>
          <ac:spMkLst>
            <pc:docMk/>
            <pc:sldMk cId="917718495" sldId="262"/>
            <ac:spMk id="20" creationId="{166F75A4-C475-4941-8EE2-B80A06A2C1BB}"/>
          </ac:spMkLst>
        </pc:spChg>
        <pc:spChg chg="add">
          <ac:chgData name="Petrunjela Krajacic" userId="582034cf19030b6b" providerId="LiveId" clId="{72A395A6-D675-4519-8E16-09D97BD6A85F}" dt="2021-11-23T14:42:35.988" v="332" actId="26606"/>
          <ac:spMkLst>
            <pc:docMk/>
            <pc:sldMk cId="917718495" sldId="262"/>
            <ac:spMk id="22" creationId="{A032553A-72E8-4B0D-8405-FF9771C9AF05}"/>
          </ac:spMkLst>
        </pc:spChg>
        <pc:spChg chg="add">
          <ac:chgData name="Petrunjela Krajacic" userId="582034cf19030b6b" providerId="LiveId" clId="{72A395A6-D675-4519-8E16-09D97BD6A85F}" dt="2021-11-23T14:42:35.988" v="332" actId="26606"/>
          <ac:spMkLst>
            <pc:docMk/>
            <pc:sldMk cId="917718495" sldId="262"/>
            <ac:spMk id="24" creationId="{765800AC-C3B9-498E-87BC-29FAE4C76B21}"/>
          </ac:spMkLst>
        </pc:spChg>
        <pc:spChg chg="add">
          <ac:chgData name="Petrunjela Krajacic" userId="582034cf19030b6b" providerId="LiveId" clId="{72A395A6-D675-4519-8E16-09D97BD6A85F}" dt="2021-11-23T14:42:35.988" v="332" actId="26606"/>
          <ac:spMkLst>
            <pc:docMk/>
            <pc:sldMk cId="917718495" sldId="262"/>
            <ac:spMk id="26" creationId="{1F9D6ACB-2FF4-49F9-978A-E0D5327FC635}"/>
          </ac:spMkLst>
        </pc:spChg>
        <pc:spChg chg="add">
          <ac:chgData name="Petrunjela Krajacic" userId="582034cf19030b6b" providerId="LiveId" clId="{72A395A6-D675-4519-8E16-09D97BD6A85F}" dt="2021-11-23T14:42:35.988" v="332" actId="26606"/>
          <ac:spMkLst>
            <pc:docMk/>
            <pc:sldMk cId="917718495" sldId="262"/>
            <ac:spMk id="28" creationId="{A5EC319D-0FEA-4B95-A3EA-01E35672C95B}"/>
          </ac:spMkLst>
        </pc:spChg>
        <pc:picChg chg="add mod">
          <ac:chgData name="Petrunjela Krajacic" userId="582034cf19030b6b" providerId="LiveId" clId="{72A395A6-D675-4519-8E16-09D97BD6A85F}" dt="2021-11-23T14:42:35.988" v="332" actId="26606"/>
          <ac:picMkLst>
            <pc:docMk/>
            <pc:sldMk cId="917718495" sldId="262"/>
            <ac:picMk id="5" creationId="{7D0485A8-2985-4FA8-9CD2-D23B1F0C720C}"/>
          </ac:picMkLst>
        </pc:picChg>
        <pc:cxnChg chg="add">
          <ac:chgData name="Petrunjela Krajacic" userId="582034cf19030b6b" providerId="LiveId" clId="{72A395A6-D675-4519-8E16-09D97BD6A85F}" dt="2021-11-23T14:42:35.988" v="332" actId="26606"/>
          <ac:cxnSpMkLst>
            <pc:docMk/>
            <pc:sldMk cId="917718495" sldId="262"/>
            <ac:cxnSpMk id="14" creationId="{063B6EC6-D752-4EE7-908B-F8F19E8C7FEA}"/>
          </ac:cxnSpMkLst>
        </pc:cxnChg>
        <pc:cxnChg chg="add">
          <ac:chgData name="Petrunjela Krajacic" userId="582034cf19030b6b" providerId="LiveId" clId="{72A395A6-D675-4519-8E16-09D97BD6A85F}" dt="2021-11-23T14:42:35.988" v="332" actId="26606"/>
          <ac:cxnSpMkLst>
            <pc:docMk/>
            <pc:sldMk cId="917718495" sldId="262"/>
            <ac:cxnSpMk id="16" creationId="{EFECD4E8-AD3E-4228-82A2-9461958EA94D}"/>
          </ac:cxnSpMkLst>
        </pc:cxnChg>
      </pc:sldChg>
      <pc:sldChg chg="addSp modSp add mod setBg">
        <pc:chgData name="Petrunjela Krajacic" userId="582034cf19030b6b" providerId="LiveId" clId="{72A395A6-D675-4519-8E16-09D97BD6A85F}" dt="2021-11-23T14:34:09.093" v="199" actId="255"/>
        <pc:sldMkLst>
          <pc:docMk/>
          <pc:sldMk cId="1091821957" sldId="263"/>
        </pc:sldMkLst>
        <pc:spChg chg="mod">
          <ac:chgData name="Petrunjela Krajacic" userId="582034cf19030b6b" providerId="LiveId" clId="{72A395A6-D675-4519-8E16-09D97BD6A85F}" dt="2021-11-23T14:32:31.825" v="138" actId="26606"/>
          <ac:spMkLst>
            <pc:docMk/>
            <pc:sldMk cId="1091821957" sldId="263"/>
            <ac:spMk id="2" creationId="{00000000-0000-0000-0000-000000000000}"/>
          </ac:spMkLst>
        </pc:spChg>
        <pc:spChg chg="mod ord">
          <ac:chgData name="Petrunjela Krajacic" userId="582034cf19030b6b" providerId="LiveId" clId="{72A395A6-D675-4519-8E16-09D97BD6A85F}" dt="2021-11-23T14:34:09.093" v="199" actId="255"/>
          <ac:spMkLst>
            <pc:docMk/>
            <pc:sldMk cId="1091821957" sldId="263"/>
            <ac:spMk id="3" creationId="{00000000-0000-0000-0000-000000000000}"/>
          </ac:spMkLst>
        </pc:spChg>
        <pc:spChg chg="add">
          <ac:chgData name="Petrunjela Krajacic" userId="582034cf19030b6b" providerId="LiveId" clId="{72A395A6-D675-4519-8E16-09D97BD6A85F}" dt="2021-11-23T14:32:31.825" v="138" actId="26606"/>
          <ac:spMkLst>
            <pc:docMk/>
            <pc:sldMk cId="1091821957" sldId="263"/>
            <ac:spMk id="10" creationId="{A65AC7D1-EAA9-48F5-B509-60A7F50BF703}"/>
          </ac:spMkLst>
        </pc:spChg>
        <pc:spChg chg="add">
          <ac:chgData name="Petrunjela Krajacic" userId="582034cf19030b6b" providerId="LiveId" clId="{72A395A6-D675-4519-8E16-09D97BD6A85F}" dt="2021-11-23T14:32:31.825" v="138" actId="26606"/>
          <ac:spMkLst>
            <pc:docMk/>
            <pc:sldMk cId="1091821957" sldId="263"/>
            <ac:spMk id="12" creationId="{D6320AF9-619A-4175-865B-5663E1AEF4C5}"/>
          </ac:spMkLst>
        </pc:spChg>
        <pc:spChg chg="add">
          <ac:chgData name="Petrunjela Krajacic" userId="582034cf19030b6b" providerId="LiveId" clId="{72A395A6-D675-4519-8E16-09D97BD6A85F}" dt="2021-11-23T14:32:31.825" v="138" actId="26606"/>
          <ac:spMkLst>
            <pc:docMk/>
            <pc:sldMk cId="1091821957" sldId="263"/>
            <ac:spMk id="18" creationId="{7E018740-5C2B-4A41-AC1A-7E68D1EC1954}"/>
          </ac:spMkLst>
        </pc:spChg>
        <pc:spChg chg="add">
          <ac:chgData name="Petrunjela Krajacic" userId="582034cf19030b6b" providerId="LiveId" clId="{72A395A6-D675-4519-8E16-09D97BD6A85F}" dt="2021-11-23T14:32:31.825" v="138" actId="26606"/>
          <ac:spMkLst>
            <pc:docMk/>
            <pc:sldMk cId="1091821957" sldId="263"/>
            <ac:spMk id="20" creationId="{166F75A4-C475-4941-8EE2-B80A06A2C1BB}"/>
          </ac:spMkLst>
        </pc:spChg>
        <pc:spChg chg="add">
          <ac:chgData name="Petrunjela Krajacic" userId="582034cf19030b6b" providerId="LiveId" clId="{72A395A6-D675-4519-8E16-09D97BD6A85F}" dt="2021-11-23T14:32:31.825" v="138" actId="26606"/>
          <ac:spMkLst>
            <pc:docMk/>
            <pc:sldMk cId="1091821957" sldId="263"/>
            <ac:spMk id="22" creationId="{A032553A-72E8-4B0D-8405-FF9771C9AF05}"/>
          </ac:spMkLst>
        </pc:spChg>
        <pc:spChg chg="add">
          <ac:chgData name="Petrunjela Krajacic" userId="582034cf19030b6b" providerId="LiveId" clId="{72A395A6-D675-4519-8E16-09D97BD6A85F}" dt="2021-11-23T14:32:31.825" v="138" actId="26606"/>
          <ac:spMkLst>
            <pc:docMk/>
            <pc:sldMk cId="1091821957" sldId="263"/>
            <ac:spMk id="24" creationId="{765800AC-C3B9-498E-87BC-29FAE4C76B21}"/>
          </ac:spMkLst>
        </pc:spChg>
        <pc:spChg chg="add">
          <ac:chgData name="Petrunjela Krajacic" userId="582034cf19030b6b" providerId="LiveId" clId="{72A395A6-D675-4519-8E16-09D97BD6A85F}" dt="2021-11-23T14:32:31.825" v="138" actId="26606"/>
          <ac:spMkLst>
            <pc:docMk/>
            <pc:sldMk cId="1091821957" sldId="263"/>
            <ac:spMk id="26" creationId="{1F9D6ACB-2FF4-49F9-978A-E0D5327FC635}"/>
          </ac:spMkLst>
        </pc:spChg>
        <pc:spChg chg="add">
          <ac:chgData name="Petrunjela Krajacic" userId="582034cf19030b6b" providerId="LiveId" clId="{72A395A6-D675-4519-8E16-09D97BD6A85F}" dt="2021-11-23T14:32:31.825" v="138" actId="26606"/>
          <ac:spMkLst>
            <pc:docMk/>
            <pc:sldMk cId="1091821957" sldId="263"/>
            <ac:spMk id="28" creationId="{A5EC319D-0FEA-4B95-A3EA-01E35672C95B}"/>
          </ac:spMkLst>
        </pc:spChg>
        <pc:picChg chg="add mod">
          <ac:chgData name="Petrunjela Krajacic" userId="582034cf19030b6b" providerId="LiveId" clId="{72A395A6-D675-4519-8E16-09D97BD6A85F}" dt="2021-11-23T14:32:31.825" v="138" actId="26606"/>
          <ac:picMkLst>
            <pc:docMk/>
            <pc:sldMk cId="1091821957" sldId="263"/>
            <ac:picMk id="5" creationId="{3B88483F-4E4B-4F10-BB6F-261D2CD8FCBE}"/>
          </ac:picMkLst>
        </pc:picChg>
        <pc:cxnChg chg="add">
          <ac:chgData name="Petrunjela Krajacic" userId="582034cf19030b6b" providerId="LiveId" clId="{72A395A6-D675-4519-8E16-09D97BD6A85F}" dt="2021-11-23T14:32:31.825" v="138" actId="26606"/>
          <ac:cxnSpMkLst>
            <pc:docMk/>
            <pc:sldMk cId="1091821957" sldId="263"/>
            <ac:cxnSpMk id="14" creationId="{063B6EC6-D752-4EE7-908B-F8F19E8C7FEA}"/>
          </ac:cxnSpMkLst>
        </pc:cxnChg>
        <pc:cxnChg chg="add">
          <ac:chgData name="Petrunjela Krajacic" userId="582034cf19030b6b" providerId="LiveId" clId="{72A395A6-D675-4519-8E16-09D97BD6A85F}" dt="2021-11-23T14:32:31.825" v="138" actId="26606"/>
          <ac:cxnSpMkLst>
            <pc:docMk/>
            <pc:sldMk cId="1091821957" sldId="263"/>
            <ac:cxnSpMk id="16" creationId="{EFECD4E8-AD3E-4228-82A2-9461958EA94D}"/>
          </ac:cxnSpMkLst>
        </pc:cxnChg>
      </pc:sldChg>
      <pc:sldChg chg="add del">
        <pc:chgData name="Petrunjela Krajacic" userId="582034cf19030b6b" providerId="LiveId" clId="{72A395A6-D675-4519-8E16-09D97BD6A85F}" dt="2021-11-23T14:36:49.818" v="244" actId="2696"/>
        <pc:sldMkLst>
          <pc:docMk/>
          <pc:sldMk cId="2507927525" sldId="264"/>
        </pc:sldMkLst>
      </pc:sldChg>
      <pc:sldChg chg="addSp modSp add mod setBg">
        <pc:chgData name="Petrunjela Krajacic" userId="582034cf19030b6b" providerId="LiveId" clId="{72A395A6-D675-4519-8E16-09D97BD6A85F}" dt="2021-11-23T14:36:34.862" v="243" actId="14100"/>
        <pc:sldMkLst>
          <pc:docMk/>
          <pc:sldMk cId="1422530968" sldId="265"/>
        </pc:sldMkLst>
        <pc:spChg chg="mod">
          <ac:chgData name="Petrunjela Krajacic" userId="582034cf19030b6b" providerId="LiveId" clId="{72A395A6-D675-4519-8E16-09D97BD6A85F}" dt="2021-11-23T14:36:01.849" v="229" actId="14100"/>
          <ac:spMkLst>
            <pc:docMk/>
            <pc:sldMk cId="1422530968" sldId="265"/>
            <ac:spMk id="2" creationId="{00000000-0000-0000-0000-000000000000}"/>
          </ac:spMkLst>
        </pc:spChg>
        <pc:spChg chg="mod ord">
          <ac:chgData name="Petrunjela Krajacic" userId="582034cf19030b6b" providerId="LiveId" clId="{72A395A6-D675-4519-8E16-09D97BD6A85F}" dt="2021-11-23T14:36:34.862" v="243" actId="14100"/>
          <ac:spMkLst>
            <pc:docMk/>
            <pc:sldMk cId="1422530968" sldId="265"/>
            <ac:spMk id="3" creationId="{00000000-0000-0000-0000-000000000000}"/>
          </ac:spMkLst>
        </pc:spChg>
        <pc:spChg chg="add">
          <ac:chgData name="Petrunjela Krajacic" userId="582034cf19030b6b" providerId="LiveId" clId="{72A395A6-D675-4519-8E16-09D97BD6A85F}" dt="2021-11-23T14:35:53.037" v="227" actId="26606"/>
          <ac:spMkLst>
            <pc:docMk/>
            <pc:sldMk cId="1422530968" sldId="265"/>
            <ac:spMk id="10" creationId="{A65AC7D1-EAA9-48F5-B509-60A7F50BF703}"/>
          </ac:spMkLst>
        </pc:spChg>
        <pc:spChg chg="add">
          <ac:chgData name="Petrunjela Krajacic" userId="582034cf19030b6b" providerId="LiveId" clId="{72A395A6-D675-4519-8E16-09D97BD6A85F}" dt="2021-11-23T14:35:53.037" v="227" actId="26606"/>
          <ac:spMkLst>
            <pc:docMk/>
            <pc:sldMk cId="1422530968" sldId="265"/>
            <ac:spMk id="12" creationId="{D6320AF9-619A-4175-865B-5663E1AEF4C5}"/>
          </ac:spMkLst>
        </pc:spChg>
        <pc:spChg chg="add">
          <ac:chgData name="Petrunjela Krajacic" userId="582034cf19030b6b" providerId="LiveId" clId="{72A395A6-D675-4519-8E16-09D97BD6A85F}" dt="2021-11-23T14:35:53.037" v="227" actId="26606"/>
          <ac:spMkLst>
            <pc:docMk/>
            <pc:sldMk cId="1422530968" sldId="265"/>
            <ac:spMk id="18" creationId="{7E018740-5C2B-4A41-AC1A-7E68D1EC1954}"/>
          </ac:spMkLst>
        </pc:spChg>
        <pc:spChg chg="add">
          <ac:chgData name="Petrunjela Krajacic" userId="582034cf19030b6b" providerId="LiveId" clId="{72A395A6-D675-4519-8E16-09D97BD6A85F}" dt="2021-11-23T14:35:53.037" v="227" actId="26606"/>
          <ac:spMkLst>
            <pc:docMk/>
            <pc:sldMk cId="1422530968" sldId="265"/>
            <ac:spMk id="20" creationId="{166F75A4-C475-4941-8EE2-B80A06A2C1BB}"/>
          </ac:spMkLst>
        </pc:spChg>
        <pc:spChg chg="add">
          <ac:chgData name="Petrunjela Krajacic" userId="582034cf19030b6b" providerId="LiveId" clId="{72A395A6-D675-4519-8E16-09D97BD6A85F}" dt="2021-11-23T14:35:53.037" v="227" actId="26606"/>
          <ac:spMkLst>
            <pc:docMk/>
            <pc:sldMk cId="1422530968" sldId="265"/>
            <ac:spMk id="22" creationId="{A032553A-72E8-4B0D-8405-FF9771C9AF05}"/>
          </ac:spMkLst>
        </pc:spChg>
        <pc:spChg chg="add">
          <ac:chgData name="Petrunjela Krajacic" userId="582034cf19030b6b" providerId="LiveId" clId="{72A395A6-D675-4519-8E16-09D97BD6A85F}" dt="2021-11-23T14:35:53.037" v="227" actId="26606"/>
          <ac:spMkLst>
            <pc:docMk/>
            <pc:sldMk cId="1422530968" sldId="265"/>
            <ac:spMk id="24" creationId="{765800AC-C3B9-498E-87BC-29FAE4C76B21}"/>
          </ac:spMkLst>
        </pc:spChg>
        <pc:spChg chg="add">
          <ac:chgData name="Petrunjela Krajacic" userId="582034cf19030b6b" providerId="LiveId" clId="{72A395A6-D675-4519-8E16-09D97BD6A85F}" dt="2021-11-23T14:35:53.037" v="227" actId="26606"/>
          <ac:spMkLst>
            <pc:docMk/>
            <pc:sldMk cId="1422530968" sldId="265"/>
            <ac:spMk id="26" creationId="{1F9D6ACB-2FF4-49F9-978A-E0D5327FC635}"/>
          </ac:spMkLst>
        </pc:spChg>
        <pc:spChg chg="add">
          <ac:chgData name="Petrunjela Krajacic" userId="582034cf19030b6b" providerId="LiveId" clId="{72A395A6-D675-4519-8E16-09D97BD6A85F}" dt="2021-11-23T14:35:53.037" v="227" actId="26606"/>
          <ac:spMkLst>
            <pc:docMk/>
            <pc:sldMk cId="1422530968" sldId="265"/>
            <ac:spMk id="28" creationId="{A5EC319D-0FEA-4B95-A3EA-01E35672C95B}"/>
          </ac:spMkLst>
        </pc:spChg>
        <pc:picChg chg="add mod">
          <ac:chgData name="Petrunjela Krajacic" userId="582034cf19030b6b" providerId="LiveId" clId="{72A395A6-D675-4519-8E16-09D97BD6A85F}" dt="2021-11-23T14:35:53.037" v="227" actId="26606"/>
          <ac:picMkLst>
            <pc:docMk/>
            <pc:sldMk cId="1422530968" sldId="265"/>
            <ac:picMk id="5" creationId="{356E9162-15E0-422E-A0ED-6E1AE9EE4EA7}"/>
          </ac:picMkLst>
        </pc:picChg>
        <pc:cxnChg chg="add">
          <ac:chgData name="Petrunjela Krajacic" userId="582034cf19030b6b" providerId="LiveId" clId="{72A395A6-D675-4519-8E16-09D97BD6A85F}" dt="2021-11-23T14:35:53.037" v="227" actId="26606"/>
          <ac:cxnSpMkLst>
            <pc:docMk/>
            <pc:sldMk cId="1422530968" sldId="265"/>
            <ac:cxnSpMk id="14" creationId="{063B6EC6-D752-4EE7-908B-F8F19E8C7FEA}"/>
          </ac:cxnSpMkLst>
        </pc:cxnChg>
        <pc:cxnChg chg="add">
          <ac:chgData name="Petrunjela Krajacic" userId="582034cf19030b6b" providerId="LiveId" clId="{72A395A6-D675-4519-8E16-09D97BD6A85F}" dt="2021-11-23T14:35:53.037" v="227" actId="26606"/>
          <ac:cxnSpMkLst>
            <pc:docMk/>
            <pc:sldMk cId="1422530968" sldId="265"/>
            <ac:cxnSpMk id="16" creationId="{EFECD4E8-AD3E-4228-82A2-9461958EA94D}"/>
          </ac:cxnSpMkLst>
        </pc:cxnChg>
      </pc:sldChg>
      <pc:sldChg chg="modSp add mod">
        <pc:chgData name="Petrunjela Krajacic" userId="582034cf19030b6b" providerId="LiveId" clId="{72A395A6-D675-4519-8E16-09D97BD6A85F}" dt="2021-11-23T16:09:39.816" v="2357" actId="207"/>
        <pc:sldMkLst>
          <pc:docMk/>
          <pc:sldMk cId="597820171" sldId="266"/>
        </pc:sldMkLst>
        <pc:spChg chg="mod">
          <ac:chgData name="Petrunjela Krajacic" userId="582034cf19030b6b" providerId="LiveId" clId="{72A395A6-D675-4519-8E16-09D97BD6A85F}" dt="2021-11-23T16:09:39.816" v="2357" actId="207"/>
          <ac:spMkLst>
            <pc:docMk/>
            <pc:sldMk cId="597820171" sldId="266"/>
            <ac:spMk id="3" creationId="{00000000-0000-0000-0000-000000000000}"/>
          </ac:spMkLst>
        </pc:spChg>
      </pc:sldChg>
      <pc:sldChg chg="addSp delSp modSp add mod">
        <pc:chgData name="Petrunjela Krajacic" userId="582034cf19030b6b" providerId="LiveId" clId="{72A395A6-D675-4519-8E16-09D97BD6A85F}" dt="2021-11-23T16:10:20.363" v="2360" actId="113"/>
        <pc:sldMkLst>
          <pc:docMk/>
          <pc:sldMk cId="2271193214" sldId="267"/>
        </pc:sldMkLst>
        <pc:spChg chg="mod">
          <ac:chgData name="Petrunjela Krajacic" userId="582034cf19030b6b" providerId="LiveId" clId="{72A395A6-D675-4519-8E16-09D97BD6A85F}" dt="2021-11-23T16:05:53.089" v="2335" actId="26606"/>
          <ac:spMkLst>
            <pc:docMk/>
            <pc:sldMk cId="2271193214" sldId="267"/>
            <ac:spMk id="2" creationId="{00000000-0000-0000-0000-000000000000}"/>
          </ac:spMkLst>
        </pc:spChg>
        <pc:spChg chg="mod">
          <ac:chgData name="Petrunjela Krajacic" userId="582034cf19030b6b" providerId="LiveId" clId="{72A395A6-D675-4519-8E16-09D97BD6A85F}" dt="2021-11-23T16:10:20.363" v="2360" actId="113"/>
          <ac:spMkLst>
            <pc:docMk/>
            <pc:sldMk cId="2271193214" sldId="267"/>
            <ac:spMk id="3" creationId="{00000000-0000-0000-0000-000000000000}"/>
          </ac:spMkLst>
        </pc:spChg>
        <pc:spChg chg="add del">
          <ac:chgData name="Petrunjela Krajacic" userId="582034cf19030b6b" providerId="LiveId" clId="{72A395A6-D675-4519-8E16-09D97BD6A85F}" dt="2021-11-23T16:05:53.089" v="2335" actId="26606"/>
          <ac:spMkLst>
            <pc:docMk/>
            <pc:sldMk cId="2271193214" sldId="267"/>
            <ac:spMk id="10" creationId="{A65AC7D1-EAA9-48F5-B509-60A7F50BF703}"/>
          </ac:spMkLst>
        </pc:spChg>
        <pc:spChg chg="add del">
          <ac:chgData name="Petrunjela Krajacic" userId="582034cf19030b6b" providerId="LiveId" clId="{72A395A6-D675-4519-8E16-09D97BD6A85F}" dt="2021-11-23T16:05:53.089" v="2335" actId="26606"/>
          <ac:spMkLst>
            <pc:docMk/>
            <pc:sldMk cId="2271193214" sldId="267"/>
            <ac:spMk id="12" creationId="{D6320AF9-619A-4175-865B-5663E1AEF4C5}"/>
          </ac:spMkLst>
        </pc:spChg>
        <pc:spChg chg="add del">
          <ac:chgData name="Petrunjela Krajacic" userId="582034cf19030b6b" providerId="LiveId" clId="{72A395A6-D675-4519-8E16-09D97BD6A85F}" dt="2021-11-23T16:05:53.089" v="2335" actId="26606"/>
          <ac:spMkLst>
            <pc:docMk/>
            <pc:sldMk cId="2271193214" sldId="267"/>
            <ac:spMk id="18" creationId="{7E018740-5C2B-4A41-AC1A-7E68D1EC1954}"/>
          </ac:spMkLst>
        </pc:spChg>
        <pc:spChg chg="add del">
          <ac:chgData name="Petrunjela Krajacic" userId="582034cf19030b6b" providerId="LiveId" clId="{72A395A6-D675-4519-8E16-09D97BD6A85F}" dt="2021-11-23T16:05:53.089" v="2335" actId="26606"/>
          <ac:spMkLst>
            <pc:docMk/>
            <pc:sldMk cId="2271193214" sldId="267"/>
            <ac:spMk id="20" creationId="{166F75A4-C475-4941-8EE2-B80A06A2C1BB}"/>
          </ac:spMkLst>
        </pc:spChg>
        <pc:spChg chg="add del">
          <ac:chgData name="Petrunjela Krajacic" userId="582034cf19030b6b" providerId="LiveId" clId="{72A395A6-D675-4519-8E16-09D97BD6A85F}" dt="2021-11-23T16:05:53.089" v="2335" actId="26606"/>
          <ac:spMkLst>
            <pc:docMk/>
            <pc:sldMk cId="2271193214" sldId="267"/>
            <ac:spMk id="22" creationId="{A032553A-72E8-4B0D-8405-FF9771C9AF05}"/>
          </ac:spMkLst>
        </pc:spChg>
        <pc:spChg chg="add del">
          <ac:chgData name="Petrunjela Krajacic" userId="582034cf19030b6b" providerId="LiveId" clId="{72A395A6-D675-4519-8E16-09D97BD6A85F}" dt="2021-11-23T16:05:53.089" v="2335" actId="26606"/>
          <ac:spMkLst>
            <pc:docMk/>
            <pc:sldMk cId="2271193214" sldId="267"/>
            <ac:spMk id="24" creationId="{765800AC-C3B9-498E-87BC-29FAE4C76B21}"/>
          </ac:spMkLst>
        </pc:spChg>
        <pc:spChg chg="add del">
          <ac:chgData name="Petrunjela Krajacic" userId="582034cf19030b6b" providerId="LiveId" clId="{72A395A6-D675-4519-8E16-09D97BD6A85F}" dt="2021-11-23T16:05:53.089" v="2335" actId="26606"/>
          <ac:spMkLst>
            <pc:docMk/>
            <pc:sldMk cId="2271193214" sldId="267"/>
            <ac:spMk id="26" creationId="{1F9D6ACB-2FF4-49F9-978A-E0D5327FC635}"/>
          </ac:spMkLst>
        </pc:spChg>
        <pc:spChg chg="add del">
          <ac:chgData name="Petrunjela Krajacic" userId="582034cf19030b6b" providerId="LiveId" clId="{72A395A6-D675-4519-8E16-09D97BD6A85F}" dt="2021-11-23T16:05:53.089" v="2335" actId="26606"/>
          <ac:spMkLst>
            <pc:docMk/>
            <pc:sldMk cId="2271193214" sldId="267"/>
            <ac:spMk id="28" creationId="{A5EC319D-0FEA-4B95-A3EA-01E35672C95B}"/>
          </ac:spMkLst>
        </pc:spChg>
        <pc:picChg chg="del">
          <ac:chgData name="Petrunjela Krajacic" userId="582034cf19030b6b" providerId="LiveId" clId="{72A395A6-D675-4519-8E16-09D97BD6A85F}" dt="2021-11-23T16:05:12.753" v="2329" actId="478"/>
          <ac:picMkLst>
            <pc:docMk/>
            <pc:sldMk cId="2271193214" sldId="267"/>
            <ac:picMk id="5" creationId="{7D0485A8-2985-4FA8-9CD2-D23B1F0C720C}"/>
          </ac:picMkLst>
        </pc:picChg>
        <pc:picChg chg="add del mod">
          <ac:chgData name="Petrunjela Krajacic" userId="582034cf19030b6b" providerId="LiveId" clId="{72A395A6-D675-4519-8E16-09D97BD6A85F}" dt="2021-11-23T16:07:52.915" v="2344" actId="478"/>
          <ac:picMkLst>
            <pc:docMk/>
            <pc:sldMk cId="2271193214" sldId="267"/>
            <ac:picMk id="6" creationId="{0ACDAAA2-5BBE-4091-B115-FFF49C7AFF51}"/>
          </ac:picMkLst>
        </pc:picChg>
        <pc:picChg chg="add mod">
          <ac:chgData name="Petrunjela Krajacic" userId="582034cf19030b6b" providerId="LiveId" clId="{72A395A6-D675-4519-8E16-09D97BD6A85F}" dt="2021-11-23T16:08:08.240" v="2348" actId="26606"/>
          <ac:picMkLst>
            <pc:docMk/>
            <pc:sldMk cId="2271193214" sldId="267"/>
            <ac:picMk id="8" creationId="{3D3B8F73-06DE-42DD-935A-A08D3C3CEF54}"/>
          </ac:picMkLst>
        </pc:picChg>
        <pc:cxnChg chg="add del">
          <ac:chgData name="Petrunjela Krajacic" userId="582034cf19030b6b" providerId="LiveId" clId="{72A395A6-D675-4519-8E16-09D97BD6A85F}" dt="2021-11-23T16:05:53.089" v="2335" actId="26606"/>
          <ac:cxnSpMkLst>
            <pc:docMk/>
            <pc:sldMk cId="2271193214" sldId="267"/>
            <ac:cxnSpMk id="14" creationId="{063B6EC6-D752-4EE7-908B-F8F19E8C7FEA}"/>
          </ac:cxnSpMkLst>
        </pc:cxnChg>
        <pc:cxnChg chg="add del">
          <ac:chgData name="Petrunjela Krajacic" userId="582034cf19030b6b" providerId="LiveId" clId="{72A395A6-D675-4519-8E16-09D97BD6A85F}" dt="2021-11-23T16:05:53.089" v="2335" actId="26606"/>
          <ac:cxnSpMkLst>
            <pc:docMk/>
            <pc:sldMk cId="2271193214" sldId="267"/>
            <ac:cxnSpMk id="16" creationId="{EFECD4E8-AD3E-4228-82A2-9461958EA94D}"/>
          </ac:cxnSpMkLst>
        </pc:cxnChg>
      </pc:sldChg>
      <pc:sldChg chg="addSp delSp modSp add mod">
        <pc:chgData name="Petrunjela Krajacic" userId="582034cf19030b6b" providerId="LiveId" clId="{72A395A6-D675-4519-8E16-09D97BD6A85F}" dt="2021-11-23T16:10:26.673" v="2362" actId="20577"/>
        <pc:sldMkLst>
          <pc:docMk/>
          <pc:sldMk cId="2860257820" sldId="268"/>
        </pc:sldMkLst>
        <pc:spChg chg="mod">
          <ac:chgData name="Petrunjela Krajacic" userId="582034cf19030b6b" providerId="LiveId" clId="{72A395A6-D675-4519-8E16-09D97BD6A85F}" dt="2021-11-23T16:05:01.485" v="2328" actId="26606"/>
          <ac:spMkLst>
            <pc:docMk/>
            <pc:sldMk cId="2860257820" sldId="268"/>
            <ac:spMk id="2" creationId="{00000000-0000-0000-0000-000000000000}"/>
          </ac:spMkLst>
        </pc:spChg>
        <pc:spChg chg="mod">
          <ac:chgData name="Petrunjela Krajacic" userId="582034cf19030b6b" providerId="LiveId" clId="{72A395A6-D675-4519-8E16-09D97BD6A85F}" dt="2021-11-23T16:10:26.673" v="2362" actId="20577"/>
          <ac:spMkLst>
            <pc:docMk/>
            <pc:sldMk cId="2860257820" sldId="268"/>
            <ac:spMk id="3" creationId="{00000000-0000-0000-0000-000000000000}"/>
          </ac:spMkLst>
        </pc:spChg>
        <pc:spChg chg="del">
          <ac:chgData name="Petrunjela Krajacic" userId="582034cf19030b6b" providerId="LiveId" clId="{72A395A6-D675-4519-8E16-09D97BD6A85F}" dt="2021-11-23T16:05:01.485" v="2328" actId="26606"/>
          <ac:spMkLst>
            <pc:docMk/>
            <pc:sldMk cId="2860257820" sldId="268"/>
            <ac:spMk id="10" creationId="{A65AC7D1-EAA9-48F5-B509-60A7F50BF703}"/>
          </ac:spMkLst>
        </pc:spChg>
        <pc:spChg chg="del">
          <ac:chgData name="Petrunjela Krajacic" userId="582034cf19030b6b" providerId="LiveId" clId="{72A395A6-D675-4519-8E16-09D97BD6A85F}" dt="2021-11-23T16:05:01.485" v="2328" actId="26606"/>
          <ac:spMkLst>
            <pc:docMk/>
            <pc:sldMk cId="2860257820" sldId="268"/>
            <ac:spMk id="12" creationId="{D6320AF9-619A-4175-865B-5663E1AEF4C5}"/>
          </ac:spMkLst>
        </pc:spChg>
        <pc:spChg chg="del">
          <ac:chgData name="Petrunjela Krajacic" userId="582034cf19030b6b" providerId="LiveId" clId="{72A395A6-D675-4519-8E16-09D97BD6A85F}" dt="2021-11-23T16:05:01.485" v="2328" actId="26606"/>
          <ac:spMkLst>
            <pc:docMk/>
            <pc:sldMk cId="2860257820" sldId="268"/>
            <ac:spMk id="18" creationId="{7E018740-5C2B-4A41-AC1A-7E68D1EC1954}"/>
          </ac:spMkLst>
        </pc:spChg>
        <pc:spChg chg="del">
          <ac:chgData name="Petrunjela Krajacic" userId="582034cf19030b6b" providerId="LiveId" clId="{72A395A6-D675-4519-8E16-09D97BD6A85F}" dt="2021-11-23T16:05:01.485" v="2328" actId="26606"/>
          <ac:spMkLst>
            <pc:docMk/>
            <pc:sldMk cId="2860257820" sldId="268"/>
            <ac:spMk id="20" creationId="{166F75A4-C475-4941-8EE2-B80A06A2C1BB}"/>
          </ac:spMkLst>
        </pc:spChg>
        <pc:spChg chg="del">
          <ac:chgData name="Petrunjela Krajacic" userId="582034cf19030b6b" providerId="LiveId" clId="{72A395A6-D675-4519-8E16-09D97BD6A85F}" dt="2021-11-23T16:05:01.485" v="2328" actId="26606"/>
          <ac:spMkLst>
            <pc:docMk/>
            <pc:sldMk cId="2860257820" sldId="268"/>
            <ac:spMk id="22" creationId="{A032553A-72E8-4B0D-8405-FF9771C9AF05}"/>
          </ac:spMkLst>
        </pc:spChg>
        <pc:spChg chg="del">
          <ac:chgData name="Petrunjela Krajacic" userId="582034cf19030b6b" providerId="LiveId" clId="{72A395A6-D675-4519-8E16-09D97BD6A85F}" dt="2021-11-23T16:05:01.485" v="2328" actId="26606"/>
          <ac:spMkLst>
            <pc:docMk/>
            <pc:sldMk cId="2860257820" sldId="268"/>
            <ac:spMk id="24" creationId="{765800AC-C3B9-498E-87BC-29FAE4C76B21}"/>
          </ac:spMkLst>
        </pc:spChg>
        <pc:spChg chg="del">
          <ac:chgData name="Petrunjela Krajacic" userId="582034cf19030b6b" providerId="LiveId" clId="{72A395A6-D675-4519-8E16-09D97BD6A85F}" dt="2021-11-23T16:05:01.485" v="2328" actId="26606"/>
          <ac:spMkLst>
            <pc:docMk/>
            <pc:sldMk cId="2860257820" sldId="268"/>
            <ac:spMk id="26" creationId="{1F9D6ACB-2FF4-49F9-978A-E0D5327FC635}"/>
          </ac:spMkLst>
        </pc:spChg>
        <pc:spChg chg="del">
          <ac:chgData name="Petrunjela Krajacic" userId="582034cf19030b6b" providerId="LiveId" clId="{72A395A6-D675-4519-8E16-09D97BD6A85F}" dt="2021-11-23T16:05:01.485" v="2328" actId="26606"/>
          <ac:spMkLst>
            <pc:docMk/>
            <pc:sldMk cId="2860257820" sldId="268"/>
            <ac:spMk id="28" creationId="{A5EC319D-0FEA-4B95-A3EA-01E35672C95B}"/>
          </ac:spMkLst>
        </pc:spChg>
        <pc:spChg chg="add">
          <ac:chgData name="Petrunjela Krajacic" userId="582034cf19030b6b" providerId="LiveId" clId="{72A395A6-D675-4519-8E16-09D97BD6A85F}" dt="2021-11-23T16:05:01.485" v="2328" actId="26606"/>
          <ac:spMkLst>
            <pc:docMk/>
            <pc:sldMk cId="2860257820" sldId="268"/>
            <ac:spMk id="37" creationId="{3F088236-D655-4F88-B238-E16762358025}"/>
          </ac:spMkLst>
        </pc:spChg>
        <pc:spChg chg="add">
          <ac:chgData name="Petrunjela Krajacic" userId="582034cf19030b6b" providerId="LiveId" clId="{72A395A6-D675-4519-8E16-09D97BD6A85F}" dt="2021-11-23T16:05:01.485" v="2328" actId="26606"/>
          <ac:spMkLst>
            <pc:docMk/>
            <pc:sldMk cId="2860257820" sldId="268"/>
            <ac:spMk id="39" creationId="{3DAC0C92-199E-475C-9390-119A9B027276}"/>
          </ac:spMkLst>
        </pc:spChg>
        <pc:spChg chg="add">
          <ac:chgData name="Petrunjela Krajacic" userId="582034cf19030b6b" providerId="LiveId" clId="{72A395A6-D675-4519-8E16-09D97BD6A85F}" dt="2021-11-23T16:05:01.485" v="2328" actId="26606"/>
          <ac:spMkLst>
            <pc:docMk/>
            <pc:sldMk cId="2860257820" sldId="268"/>
            <ac:spMk id="41" creationId="{C4CFB339-0ED8-4FE2-9EF1-6D1375B8499B}"/>
          </ac:spMkLst>
        </pc:spChg>
        <pc:spChg chg="add">
          <ac:chgData name="Petrunjela Krajacic" userId="582034cf19030b6b" providerId="LiveId" clId="{72A395A6-D675-4519-8E16-09D97BD6A85F}" dt="2021-11-23T16:05:01.485" v="2328" actId="26606"/>
          <ac:spMkLst>
            <pc:docMk/>
            <pc:sldMk cId="2860257820" sldId="268"/>
            <ac:spMk id="43" creationId="{31896C80-2069-4431-9C19-83B913734490}"/>
          </ac:spMkLst>
        </pc:spChg>
        <pc:spChg chg="add">
          <ac:chgData name="Petrunjela Krajacic" userId="582034cf19030b6b" providerId="LiveId" clId="{72A395A6-D675-4519-8E16-09D97BD6A85F}" dt="2021-11-23T16:05:01.485" v="2328" actId="26606"/>
          <ac:spMkLst>
            <pc:docMk/>
            <pc:sldMk cId="2860257820" sldId="268"/>
            <ac:spMk id="45" creationId="{BF120A21-0841-4823-B0C4-28AEBCEF9B78}"/>
          </ac:spMkLst>
        </pc:spChg>
        <pc:spChg chg="add">
          <ac:chgData name="Petrunjela Krajacic" userId="582034cf19030b6b" providerId="LiveId" clId="{72A395A6-D675-4519-8E16-09D97BD6A85F}" dt="2021-11-23T16:05:01.485" v="2328" actId="26606"/>
          <ac:spMkLst>
            <pc:docMk/>
            <pc:sldMk cId="2860257820" sldId="268"/>
            <ac:spMk id="47" creationId="{DBB05BAE-BBD3-4289-899F-A6851503C6B0}"/>
          </ac:spMkLst>
        </pc:spChg>
        <pc:spChg chg="add">
          <ac:chgData name="Petrunjela Krajacic" userId="582034cf19030b6b" providerId="LiveId" clId="{72A395A6-D675-4519-8E16-09D97BD6A85F}" dt="2021-11-23T16:05:01.485" v="2328" actId="26606"/>
          <ac:spMkLst>
            <pc:docMk/>
            <pc:sldMk cId="2860257820" sldId="268"/>
            <ac:spMk id="49" creationId="{9874D11C-36F5-4BBE-A490-019A54E953B0}"/>
          </ac:spMkLst>
        </pc:spChg>
        <pc:picChg chg="del">
          <ac:chgData name="Petrunjela Krajacic" userId="582034cf19030b6b" providerId="LiveId" clId="{72A395A6-D675-4519-8E16-09D97BD6A85F}" dt="2021-11-23T16:04:24.991" v="2324" actId="478"/>
          <ac:picMkLst>
            <pc:docMk/>
            <pc:sldMk cId="2860257820" sldId="268"/>
            <ac:picMk id="5" creationId="{7D0485A8-2985-4FA8-9CD2-D23B1F0C720C}"/>
          </ac:picMkLst>
        </pc:picChg>
        <pc:picChg chg="add mod ord">
          <ac:chgData name="Petrunjela Krajacic" userId="582034cf19030b6b" providerId="LiveId" clId="{72A395A6-D675-4519-8E16-09D97BD6A85F}" dt="2021-11-23T16:05:01.485" v="2328" actId="26606"/>
          <ac:picMkLst>
            <pc:docMk/>
            <pc:sldMk cId="2860257820" sldId="268"/>
            <ac:picMk id="6" creationId="{82DF32FE-A0D1-4A16-89D8-6D2F25791260}"/>
          </ac:picMkLst>
        </pc:picChg>
        <pc:cxnChg chg="del">
          <ac:chgData name="Petrunjela Krajacic" userId="582034cf19030b6b" providerId="LiveId" clId="{72A395A6-D675-4519-8E16-09D97BD6A85F}" dt="2021-11-23T16:05:01.485" v="2328" actId="26606"/>
          <ac:cxnSpMkLst>
            <pc:docMk/>
            <pc:sldMk cId="2860257820" sldId="268"/>
            <ac:cxnSpMk id="14" creationId="{063B6EC6-D752-4EE7-908B-F8F19E8C7FEA}"/>
          </ac:cxnSpMkLst>
        </pc:cxnChg>
        <pc:cxnChg chg="del">
          <ac:chgData name="Petrunjela Krajacic" userId="582034cf19030b6b" providerId="LiveId" clId="{72A395A6-D675-4519-8E16-09D97BD6A85F}" dt="2021-11-23T16:05:01.485" v="2328" actId="26606"/>
          <ac:cxnSpMkLst>
            <pc:docMk/>
            <pc:sldMk cId="2860257820" sldId="268"/>
            <ac:cxnSpMk id="16" creationId="{EFECD4E8-AD3E-4228-82A2-9461958EA94D}"/>
          </ac:cxnSpMkLst>
        </pc:cxnChg>
        <pc:cxnChg chg="add">
          <ac:chgData name="Petrunjela Krajacic" userId="582034cf19030b6b" providerId="LiveId" clId="{72A395A6-D675-4519-8E16-09D97BD6A85F}" dt="2021-11-23T16:05:01.485" v="2328" actId="26606"/>
          <ac:cxnSpMkLst>
            <pc:docMk/>
            <pc:sldMk cId="2860257820" sldId="268"/>
            <ac:cxnSpMk id="33" creationId="{64FA5DFF-7FE6-4855-84E6-DFA78EE978BD}"/>
          </ac:cxnSpMkLst>
        </pc:cxnChg>
        <pc:cxnChg chg="add">
          <ac:chgData name="Petrunjela Krajacic" userId="582034cf19030b6b" providerId="LiveId" clId="{72A395A6-D675-4519-8E16-09D97BD6A85F}" dt="2021-11-23T16:05:01.485" v="2328" actId="26606"/>
          <ac:cxnSpMkLst>
            <pc:docMk/>
            <pc:sldMk cId="2860257820" sldId="268"/>
            <ac:cxnSpMk id="35" creationId="{2AFD8CBA-54A3-4363-991B-B9C631BBFA74}"/>
          </ac:cxnSpMkLst>
        </pc:cxnChg>
      </pc:sldChg>
      <pc:sldChg chg="addSp delSp modSp add mod">
        <pc:chgData name="Petrunjela Krajacic" userId="582034cf19030b6b" providerId="LiveId" clId="{72A395A6-D675-4519-8E16-09D97BD6A85F}" dt="2021-11-23T16:11:12.941" v="2387" actId="113"/>
        <pc:sldMkLst>
          <pc:docMk/>
          <pc:sldMk cId="3430022302" sldId="269"/>
        </pc:sldMkLst>
        <pc:spChg chg="mod">
          <ac:chgData name="Petrunjela Krajacic" userId="582034cf19030b6b" providerId="LiveId" clId="{72A395A6-D675-4519-8E16-09D97BD6A85F}" dt="2021-11-23T16:03:37.972" v="2320" actId="26606"/>
          <ac:spMkLst>
            <pc:docMk/>
            <pc:sldMk cId="3430022302" sldId="269"/>
            <ac:spMk id="2" creationId="{00000000-0000-0000-0000-000000000000}"/>
          </ac:spMkLst>
        </pc:spChg>
        <pc:spChg chg="mod">
          <ac:chgData name="Petrunjela Krajacic" userId="582034cf19030b6b" providerId="LiveId" clId="{72A395A6-D675-4519-8E16-09D97BD6A85F}" dt="2021-11-23T16:11:12.941" v="2387" actId="113"/>
          <ac:spMkLst>
            <pc:docMk/>
            <pc:sldMk cId="3430022302" sldId="269"/>
            <ac:spMk id="3" creationId="{00000000-0000-0000-0000-000000000000}"/>
          </ac:spMkLst>
        </pc:spChg>
        <pc:spChg chg="del">
          <ac:chgData name="Petrunjela Krajacic" userId="582034cf19030b6b" providerId="LiveId" clId="{72A395A6-D675-4519-8E16-09D97BD6A85F}" dt="2021-11-23T16:03:37.972" v="2320" actId="26606"/>
          <ac:spMkLst>
            <pc:docMk/>
            <pc:sldMk cId="3430022302" sldId="269"/>
            <ac:spMk id="10" creationId="{A65AC7D1-EAA9-48F5-B509-60A7F50BF703}"/>
          </ac:spMkLst>
        </pc:spChg>
        <pc:spChg chg="del">
          <ac:chgData name="Petrunjela Krajacic" userId="582034cf19030b6b" providerId="LiveId" clId="{72A395A6-D675-4519-8E16-09D97BD6A85F}" dt="2021-11-23T16:03:37.972" v="2320" actId="26606"/>
          <ac:spMkLst>
            <pc:docMk/>
            <pc:sldMk cId="3430022302" sldId="269"/>
            <ac:spMk id="12" creationId="{D6320AF9-619A-4175-865B-5663E1AEF4C5}"/>
          </ac:spMkLst>
        </pc:spChg>
        <pc:spChg chg="del">
          <ac:chgData name="Petrunjela Krajacic" userId="582034cf19030b6b" providerId="LiveId" clId="{72A395A6-D675-4519-8E16-09D97BD6A85F}" dt="2021-11-23T16:03:37.972" v="2320" actId="26606"/>
          <ac:spMkLst>
            <pc:docMk/>
            <pc:sldMk cId="3430022302" sldId="269"/>
            <ac:spMk id="18" creationId="{7E018740-5C2B-4A41-AC1A-7E68D1EC1954}"/>
          </ac:spMkLst>
        </pc:spChg>
        <pc:spChg chg="del">
          <ac:chgData name="Petrunjela Krajacic" userId="582034cf19030b6b" providerId="LiveId" clId="{72A395A6-D675-4519-8E16-09D97BD6A85F}" dt="2021-11-23T16:03:37.972" v="2320" actId="26606"/>
          <ac:spMkLst>
            <pc:docMk/>
            <pc:sldMk cId="3430022302" sldId="269"/>
            <ac:spMk id="20" creationId="{166F75A4-C475-4941-8EE2-B80A06A2C1BB}"/>
          </ac:spMkLst>
        </pc:spChg>
        <pc:spChg chg="del">
          <ac:chgData name="Petrunjela Krajacic" userId="582034cf19030b6b" providerId="LiveId" clId="{72A395A6-D675-4519-8E16-09D97BD6A85F}" dt="2021-11-23T16:03:37.972" v="2320" actId="26606"/>
          <ac:spMkLst>
            <pc:docMk/>
            <pc:sldMk cId="3430022302" sldId="269"/>
            <ac:spMk id="22" creationId="{A032553A-72E8-4B0D-8405-FF9771C9AF05}"/>
          </ac:spMkLst>
        </pc:spChg>
        <pc:spChg chg="del">
          <ac:chgData name="Petrunjela Krajacic" userId="582034cf19030b6b" providerId="LiveId" clId="{72A395A6-D675-4519-8E16-09D97BD6A85F}" dt="2021-11-23T16:03:37.972" v="2320" actId="26606"/>
          <ac:spMkLst>
            <pc:docMk/>
            <pc:sldMk cId="3430022302" sldId="269"/>
            <ac:spMk id="24" creationId="{765800AC-C3B9-498E-87BC-29FAE4C76B21}"/>
          </ac:spMkLst>
        </pc:spChg>
        <pc:spChg chg="del">
          <ac:chgData name="Petrunjela Krajacic" userId="582034cf19030b6b" providerId="LiveId" clId="{72A395A6-D675-4519-8E16-09D97BD6A85F}" dt="2021-11-23T16:03:37.972" v="2320" actId="26606"/>
          <ac:spMkLst>
            <pc:docMk/>
            <pc:sldMk cId="3430022302" sldId="269"/>
            <ac:spMk id="26" creationId="{1F9D6ACB-2FF4-49F9-978A-E0D5327FC635}"/>
          </ac:spMkLst>
        </pc:spChg>
        <pc:spChg chg="del">
          <ac:chgData name="Petrunjela Krajacic" userId="582034cf19030b6b" providerId="LiveId" clId="{72A395A6-D675-4519-8E16-09D97BD6A85F}" dt="2021-11-23T16:03:37.972" v="2320" actId="26606"/>
          <ac:spMkLst>
            <pc:docMk/>
            <pc:sldMk cId="3430022302" sldId="269"/>
            <ac:spMk id="28" creationId="{A5EC319D-0FEA-4B95-A3EA-01E35672C95B}"/>
          </ac:spMkLst>
        </pc:spChg>
        <pc:spChg chg="add">
          <ac:chgData name="Petrunjela Krajacic" userId="582034cf19030b6b" providerId="LiveId" clId="{72A395A6-D675-4519-8E16-09D97BD6A85F}" dt="2021-11-23T16:03:37.972" v="2320" actId="26606"/>
          <ac:spMkLst>
            <pc:docMk/>
            <pc:sldMk cId="3430022302" sldId="269"/>
            <ac:spMk id="37" creationId="{3F088236-D655-4F88-B238-E16762358025}"/>
          </ac:spMkLst>
        </pc:spChg>
        <pc:spChg chg="add">
          <ac:chgData name="Petrunjela Krajacic" userId="582034cf19030b6b" providerId="LiveId" clId="{72A395A6-D675-4519-8E16-09D97BD6A85F}" dt="2021-11-23T16:03:37.972" v="2320" actId="26606"/>
          <ac:spMkLst>
            <pc:docMk/>
            <pc:sldMk cId="3430022302" sldId="269"/>
            <ac:spMk id="39" creationId="{3DAC0C92-199E-475C-9390-119A9B027276}"/>
          </ac:spMkLst>
        </pc:spChg>
        <pc:spChg chg="add">
          <ac:chgData name="Petrunjela Krajacic" userId="582034cf19030b6b" providerId="LiveId" clId="{72A395A6-D675-4519-8E16-09D97BD6A85F}" dt="2021-11-23T16:03:37.972" v="2320" actId="26606"/>
          <ac:spMkLst>
            <pc:docMk/>
            <pc:sldMk cId="3430022302" sldId="269"/>
            <ac:spMk id="41" creationId="{C4CFB339-0ED8-4FE2-9EF1-6D1375B8499B}"/>
          </ac:spMkLst>
        </pc:spChg>
        <pc:spChg chg="add">
          <ac:chgData name="Petrunjela Krajacic" userId="582034cf19030b6b" providerId="LiveId" clId="{72A395A6-D675-4519-8E16-09D97BD6A85F}" dt="2021-11-23T16:03:37.972" v="2320" actId="26606"/>
          <ac:spMkLst>
            <pc:docMk/>
            <pc:sldMk cId="3430022302" sldId="269"/>
            <ac:spMk id="43" creationId="{31896C80-2069-4431-9C19-83B913734490}"/>
          </ac:spMkLst>
        </pc:spChg>
        <pc:spChg chg="add">
          <ac:chgData name="Petrunjela Krajacic" userId="582034cf19030b6b" providerId="LiveId" clId="{72A395A6-D675-4519-8E16-09D97BD6A85F}" dt="2021-11-23T16:03:37.972" v="2320" actId="26606"/>
          <ac:spMkLst>
            <pc:docMk/>
            <pc:sldMk cId="3430022302" sldId="269"/>
            <ac:spMk id="45" creationId="{BF120A21-0841-4823-B0C4-28AEBCEF9B78}"/>
          </ac:spMkLst>
        </pc:spChg>
        <pc:spChg chg="add">
          <ac:chgData name="Petrunjela Krajacic" userId="582034cf19030b6b" providerId="LiveId" clId="{72A395A6-D675-4519-8E16-09D97BD6A85F}" dt="2021-11-23T16:03:37.972" v="2320" actId="26606"/>
          <ac:spMkLst>
            <pc:docMk/>
            <pc:sldMk cId="3430022302" sldId="269"/>
            <ac:spMk id="47" creationId="{DBB05BAE-BBD3-4289-899F-A6851503C6B0}"/>
          </ac:spMkLst>
        </pc:spChg>
        <pc:spChg chg="add">
          <ac:chgData name="Petrunjela Krajacic" userId="582034cf19030b6b" providerId="LiveId" clId="{72A395A6-D675-4519-8E16-09D97BD6A85F}" dt="2021-11-23T16:03:37.972" v="2320" actId="26606"/>
          <ac:spMkLst>
            <pc:docMk/>
            <pc:sldMk cId="3430022302" sldId="269"/>
            <ac:spMk id="49" creationId="{9874D11C-36F5-4BBE-A490-019A54E953B0}"/>
          </ac:spMkLst>
        </pc:spChg>
        <pc:picChg chg="del">
          <ac:chgData name="Petrunjela Krajacic" userId="582034cf19030b6b" providerId="LiveId" clId="{72A395A6-D675-4519-8E16-09D97BD6A85F}" dt="2021-11-23T16:03:17.012" v="2316" actId="478"/>
          <ac:picMkLst>
            <pc:docMk/>
            <pc:sldMk cId="3430022302" sldId="269"/>
            <ac:picMk id="5" creationId="{7D0485A8-2985-4FA8-9CD2-D23B1F0C720C}"/>
          </ac:picMkLst>
        </pc:picChg>
        <pc:picChg chg="add mod ord">
          <ac:chgData name="Petrunjela Krajacic" userId="582034cf19030b6b" providerId="LiveId" clId="{72A395A6-D675-4519-8E16-09D97BD6A85F}" dt="2021-11-23T16:03:37.972" v="2320" actId="26606"/>
          <ac:picMkLst>
            <pc:docMk/>
            <pc:sldMk cId="3430022302" sldId="269"/>
            <ac:picMk id="6" creationId="{80954BC7-9E5A-4D5A-8572-DA391431A9F7}"/>
          </ac:picMkLst>
        </pc:picChg>
        <pc:cxnChg chg="del">
          <ac:chgData name="Petrunjela Krajacic" userId="582034cf19030b6b" providerId="LiveId" clId="{72A395A6-D675-4519-8E16-09D97BD6A85F}" dt="2021-11-23T16:03:37.972" v="2320" actId="26606"/>
          <ac:cxnSpMkLst>
            <pc:docMk/>
            <pc:sldMk cId="3430022302" sldId="269"/>
            <ac:cxnSpMk id="14" creationId="{063B6EC6-D752-4EE7-908B-F8F19E8C7FEA}"/>
          </ac:cxnSpMkLst>
        </pc:cxnChg>
        <pc:cxnChg chg="del">
          <ac:chgData name="Petrunjela Krajacic" userId="582034cf19030b6b" providerId="LiveId" clId="{72A395A6-D675-4519-8E16-09D97BD6A85F}" dt="2021-11-23T16:03:37.972" v="2320" actId="26606"/>
          <ac:cxnSpMkLst>
            <pc:docMk/>
            <pc:sldMk cId="3430022302" sldId="269"/>
            <ac:cxnSpMk id="16" creationId="{EFECD4E8-AD3E-4228-82A2-9461958EA94D}"/>
          </ac:cxnSpMkLst>
        </pc:cxnChg>
        <pc:cxnChg chg="add">
          <ac:chgData name="Petrunjela Krajacic" userId="582034cf19030b6b" providerId="LiveId" clId="{72A395A6-D675-4519-8E16-09D97BD6A85F}" dt="2021-11-23T16:03:37.972" v="2320" actId="26606"/>
          <ac:cxnSpMkLst>
            <pc:docMk/>
            <pc:sldMk cId="3430022302" sldId="269"/>
            <ac:cxnSpMk id="33" creationId="{64FA5DFF-7FE6-4855-84E6-DFA78EE978BD}"/>
          </ac:cxnSpMkLst>
        </pc:cxnChg>
        <pc:cxnChg chg="add">
          <ac:chgData name="Petrunjela Krajacic" userId="582034cf19030b6b" providerId="LiveId" clId="{72A395A6-D675-4519-8E16-09D97BD6A85F}" dt="2021-11-23T16:03:37.972" v="2320" actId="26606"/>
          <ac:cxnSpMkLst>
            <pc:docMk/>
            <pc:sldMk cId="3430022302" sldId="269"/>
            <ac:cxnSpMk id="35" creationId="{2AFD8CBA-54A3-4363-991B-B9C631BBFA74}"/>
          </ac:cxnSpMkLst>
        </pc:cxnChg>
      </pc:sldChg>
      <pc:sldChg chg="addSp delSp modSp add mod">
        <pc:chgData name="Petrunjela Krajacic" userId="582034cf19030b6b" providerId="LiveId" clId="{72A395A6-D675-4519-8E16-09D97BD6A85F}" dt="2021-11-23T16:10:42.608" v="2372" actId="6549"/>
        <pc:sldMkLst>
          <pc:docMk/>
          <pc:sldMk cId="3556949988" sldId="270"/>
        </pc:sldMkLst>
        <pc:spChg chg="mod">
          <ac:chgData name="Petrunjela Krajacic" userId="582034cf19030b6b" providerId="LiveId" clId="{72A395A6-D675-4519-8E16-09D97BD6A85F}" dt="2021-11-23T16:04:20.159" v="2323" actId="26606"/>
          <ac:spMkLst>
            <pc:docMk/>
            <pc:sldMk cId="3556949988" sldId="270"/>
            <ac:spMk id="2" creationId="{00000000-0000-0000-0000-000000000000}"/>
          </ac:spMkLst>
        </pc:spChg>
        <pc:spChg chg="mod">
          <ac:chgData name="Petrunjela Krajacic" userId="582034cf19030b6b" providerId="LiveId" clId="{72A395A6-D675-4519-8E16-09D97BD6A85F}" dt="2021-11-23T16:10:42.608" v="2372" actId="6549"/>
          <ac:spMkLst>
            <pc:docMk/>
            <pc:sldMk cId="3556949988" sldId="270"/>
            <ac:spMk id="3" creationId="{00000000-0000-0000-0000-000000000000}"/>
          </ac:spMkLst>
        </pc:spChg>
        <pc:spChg chg="del">
          <ac:chgData name="Petrunjela Krajacic" userId="582034cf19030b6b" providerId="LiveId" clId="{72A395A6-D675-4519-8E16-09D97BD6A85F}" dt="2021-11-23T16:04:20.159" v="2323" actId="26606"/>
          <ac:spMkLst>
            <pc:docMk/>
            <pc:sldMk cId="3556949988" sldId="270"/>
            <ac:spMk id="10" creationId="{A65AC7D1-EAA9-48F5-B509-60A7F50BF703}"/>
          </ac:spMkLst>
        </pc:spChg>
        <pc:spChg chg="del">
          <ac:chgData name="Petrunjela Krajacic" userId="582034cf19030b6b" providerId="LiveId" clId="{72A395A6-D675-4519-8E16-09D97BD6A85F}" dt="2021-11-23T16:04:20.159" v="2323" actId="26606"/>
          <ac:spMkLst>
            <pc:docMk/>
            <pc:sldMk cId="3556949988" sldId="270"/>
            <ac:spMk id="12" creationId="{D6320AF9-619A-4175-865B-5663E1AEF4C5}"/>
          </ac:spMkLst>
        </pc:spChg>
        <pc:spChg chg="del">
          <ac:chgData name="Petrunjela Krajacic" userId="582034cf19030b6b" providerId="LiveId" clId="{72A395A6-D675-4519-8E16-09D97BD6A85F}" dt="2021-11-23T16:04:20.159" v="2323" actId="26606"/>
          <ac:spMkLst>
            <pc:docMk/>
            <pc:sldMk cId="3556949988" sldId="270"/>
            <ac:spMk id="18" creationId="{7E018740-5C2B-4A41-AC1A-7E68D1EC1954}"/>
          </ac:spMkLst>
        </pc:spChg>
        <pc:spChg chg="del">
          <ac:chgData name="Petrunjela Krajacic" userId="582034cf19030b6b" providerId="LiveId" clId="{72A395A6-D675-4519-8E16-09D97BD6A85F}" dt="2021-11-23T16:04:20.159" v="2323" actId="26606"/>
          <ac:spMkLst>
            <pc:docMk/>
            <pc:sldMk cId="3556949988" sldId="270"/>
            <ac:spMk id="20" creationId="{166F75A4-C475-4941-8EE2-B80A06A2C1BB}"/>
          </ac:spMkLst>
        </pc:spChg>
        <pc:spChg chg="del">
          <ac:chgData name="Petrunjela Krajacic" userId="582034cf19030b6b" providerId="LiveId" clId="{72A395A6-D675-4519-8E16-09D97BD6A85F}" dt="2021-11-23T16:04:20.159" v="2323" actId="26606"/>
          <ac:spMkLst>
            <pc:docMk/>
            <pc:sldMk cId="3556949988" sldId="270"/>
            <ac:spMk id="22" creationId="{A032553A-72E8-4B0D-8405-FF9771C9AF05}"/>
          </ac:spMkLst>
        </pc:spChg>
        <pc:spChg chg="del">
          <ac:chgData name="Petrunjela Krajacic" userId="582034cf19030b6b" providerId="LiveId" clId="{72A395A6-D675-4519-8E16-09D97BD6A85F}" dt="2021-11-23T16:04:20.159" v="2323" actId="26606"/>
          <ac:spMkLst>
            <pc:docMk/>
            <pc:sldMk cId="3556949988" sldId="270"/>
            <ac:spMk id="24" creationId="{765800AC-C3B9-498E-87BC-29FAE4C76B21}"/>
          </ac:spMkLst>
        </pc:spChg>
        <pc:spChg chg="del">
          <ac:chgData name="Petrunjela Krajacic" userId="582034cf19030b6b" providerId="LiveId" clId="{72A395A6-D675-4519-8E16-09D97BD6A85F}" dt="2021-11-23T16:04:20.159" v="2323" actId="26606"/>
          <ac:spMkLst>
            <pc:docMk/>
            <pc:sldMk cId="3556949988" sldId="270"/>
            <ac:spMk id="26" creationId="{1F9D6ACB-2FF4-49F9-978A-E0D5327FC635}"/>
          </ac:spMkLst>
        </pc:spChg>
        <pc:spChg chg="del">
          <ac:chgData name="Petrunjela Krajacic" userId="582034cf19030b6b" providerId="LiveId" clId="{72A395A6-D675-4519-8E16-09D97BD6A85F}" dt="2021-11-23T16:04:20.159" v="2323" actId="26606"/>
          <ac:spMkLst>
            <pc:docMk/>
            <pc:sldMk cId="3556949988" sldId="270"/>
            <ac:spMk id="28" creationId="{A5EC319D-0FEA-4B95-A3EA-01E35672C95B}"/>
          </ac:spMkLst>
        </pc:spChg>
        <pc:spChg chg="add">
          <ac:chgData name="Petrunjela Krajacic" userId="582034cf19030b6b" providerId="LiveId" clId="{72A395A6-D675-4519-8E16-09D97BD6A85F}" dt="2021-11-23T16:04:20.159" v="2323" actId="26606"/>
          <ac:spMkLst>
            <pc:docMk/>
            <pc:sldMk cId="3556949988" sldId="270"/>
            <ac:spMk id="37" creationId="{3F088236-D655-4F88-B238-E16762358025}"/>
          </ac:spMkLst>
        </pc:spChg>
        <pc:spChg chg="add">
          <ac:chgData name="Petrunjela Krajacic" userId="582034cf19030b6b" providerId="LiveId" clId="{72A395A6-D675-4519-8E16-09D97BD6A85F}" dt="2021-11-23T16:04:20.159" v="2323" actId="26606"/>
          <ac:spMkLst>
            <pc:docMk/>
            <pc:sldMk cId="3556949988" sldId="270"/>
            <ac:spMk id="39" creationId="{3DAC0C92-199E-475C-9390-119A9B027276}"/>
          </ac:spMkLst>
        </pc:spChg>
        <pc:spChg chg="add">
          <ac:chgData name="Petrunjela Krajacic" userId="582034cf19030b6b" providerId="LiveId" clId="{72A395A6-D675-4519-8E16-09D97BD6A85F}" dt="2021-11-23T16:04:20.159" v="2323" actId="26606"/>
          <ac:spMkLst>
            <pc:docMk/>
            <pc:sldMk cId="3556949988" sldId="270"/>
            <ac:spMk id="41" creationId="{C4CFB339-0ED8-4FE2-9EF1-6D1375B8499B}"/>
          </ac:spMkLst>
        </pc:spChg>
        <pc:spChg chg="add">
          <ac:chgData name="Petrunjela Krajacic" userId="582034cf19030b6b" providerId="LiveId" clId="{72A395A6-D675-4519-8E16-09D97BD6A85F}" dt="2021-11-23T16:04:20.159" v="2323" actId="26606"/>
          <ac:spMkLst>
            <pc:docMk/>
            <pc:sldMk cId="3556949988" sldId="270"/>
            <ac:spMk id="43" creationId="{31896C80-2069-4431-9C19-83B913734490}"/>
          </ac:spMkLst>
        </pc:spChg>
        <pc:spChg chg="add">
          <ac:chgData name="Petrunjela Krajacic" userId="582034cf19030b6b" providerId="LiveId" clId="{72A395A6-D675-4519-8E16-09D97BD6A85F}" dt="2021-11-23T16:04:20.159" v="2323" actId="26606"/>
          <ac:spMkLst>
            <pc:docMk/>
            <pc:sldMk cId="3556949988" sldId="270"/>
            <ac:spMk id="45" creationId="{BF120A21-0841-4823-B0C4-28AEBCEF9B78}"/>
          </ac:spMkLst>
        </pc:spChg>
        <pc:spChg chg="add">
          <ac:chgData name="Petrunjela Krajacic" userId="582034cf19030b6b" providerId="LiveId" clId="{72A395A6-D675-4519-8E16-09D97BD6A85F}" dt="2021-11-23T16:04:20.159" v="2323" actId="26606"/>
          <ac:spMkLst>
            <pc:docMk/>
            <pc:sldMk cId="3556949988" sldId="270"/>
            <ac:spMk id="47" creationId="{DBB05BAE-BBD3-4289-899F-A6851503C6B0}"/>
          </ac:spMkLst>
        </pc:spChg>
        <pc:spChg chg="add">
          <ac:chgData name="Petrunjela Krajacic" userId="582034cf19030b6b" providerId="LiveId" clId="{72A395A6-D675-4519-8E16-09D97BD6A85F}" dt="2021-11-23T16:04:20.159" v="2323" actId="26606"/>
          <ac:spMkLst>
            <pc:docMk/>
            <pc:sldMk cId="3556949988" sldId="270"/>
            <ac:spMk id="49" creationId="{9874D11C-36F5-4BBE-A490-019A54E953B0}"/>
          </ac:spMkLst>
        </pc:spChg>
        <pc:picChg chg="del">
          <ac:chgData name="Petrunjela Krajacic" userId="582034cf19030b6b" providerId="LiveId" clId="{72A395A6-D675-4519-8E16-09D97BD6A85F}" dt="2021-11-23T16:03:44.242" v="2321" actId="478"/>
          <ac:picMkLst>
            <pc:docMk/>
            <pc:sldMk cId="3556949988" sldId="270"/>
            <ac:picMk id="5" creationId="{7D0485A8-2985-4FA8-9CD2-D23B1F0C720C}"/>
          </ac:picMkLst>
        </pc:picChg>
        <pc:picChg chg="add mod ord">
          <ac:chgData name="Petrunjela Krajacic" userId="582034cf19030b6b" providerId="LiveId" clId="{72A395A6-D675-4519-8E16-09D97BD6A85F}" dt="2021-11-23T16:04:20.159" v="2323" actId="26606"/>
          <ac:picMkLst>
            <pc:docMk/>
            <pc:sldMk cId="3556949988" sldId="270"/>
            <ac:picMk id="6" creationId="{45CA6E41-9460-4E17-B972-CF1E9BC9D468}"/>
          </ac:picMkLst>
        </pc:picChg>
        <pc:cxnChg chg="del">
          <ac:chgData name="Petrunjela Krajacic" userId="582034cf19030b6b" providerId="LiveId" clId="{72A395A6-D675-4519-8E16-09D97BD6A85F}" dt="2021-11-23T16:04:20.159" v="2323" actId="26606"/>
          <ac:cxnSpMkLst>
            <pc:docMk/>
            <pc:sldMk cId="3556949988" sldId="270"/>
            <ac:cxnSpMk id="14" creationId="{063B6EC6-D752-4EE7-908B-F8F19E8C7FEA}"/>
          </ac:cxnSpMkLst>
        </pc:cxnChg>
        <pc:cxnChg chg="del">
          <ac:chgData name="Petrunjela Krajacic" userId="582034cf19030b6b" providerId="LiveId" clId="{72A395A6-D675-4519-8E16-09D97BD6A85F}" dt="2021-11-23T16:04:20.159" v="2323" actId="26606"/>
          <ac:cxnSpMkLst>
            <pc:docMk/>
            <pc:sldMk cId="3556949988" sldId="270"/>
            <ac:cxnSpMk id="16" creationId="{EFECD4E8-AD3E-4228-82A2-9461958EA94D}"/>
          </ac:cxnSpMkLst>
        </pc:cxnChg>
        <pc:cxnChg chg="add">
          <ac:chgData name="Petrunjela Krajacic" userId="582034cf19030b6b" providerId="LiveId" clId="{72A395A6-D675-4519-8E16-09D97BD6A85F}" dt="2021-11-23T16:04:20.159" v="2323" actId="26606"/>
          <ac:cxnSpMkLst>
            <pc:docMk/>
            <pc:sldMk cId="3556949988" sldId="270"/>
            <ac:cxnSpMk id="33" creationId="{64FA5DFF-7FE6-4855-84E6-DFA78EE978BD}"/>
          </ac:cxnSpMkLst>
        </pc:cxnChg>
        <pc:cxnChg chg="add">
          <ac:chgData name="Petrunjela Krajacic" userId="582034cf19030b6b" providerId="LiveId" clId="{72A395A6-D675-4519-8E16-09D97BD6A85F}" dt="2021-11-23T16:04:20.159" v="2323" actId="26606"/>
          <ac:cxnSpMkLst>
            <pc:docMk/>
            <pc:sldMk cId="3556949988" sldId="270"/>
            <ac:cxnSpMk id="35" creationId="{2AFD8CBA-54A3-4363-991B-B9C631BBFA74}"/>
          </ac:cxnSpMkLst>
        </pc:cxnChg>
      </pc:sldChg>
      <pc:sldChg chg="addSp delSp modSp add mod">
        <pc:chgData name="Petrunjela Krajacic" userId="582034cf19030b6b" providerId="LiveId" clId="{72A395A6-D675-4519-8E16-09D97BD6A85F}" dt="2021-11-23T16:03:10.310" v="2315" actId="26606"/>
        <pc:sldMkLst>
          <pc:docMk/>
          <pc:sldMk cId="691758118" sldId="271"/>
        </pc:sldMkLst>
        <pc:spChg chg="mod ord">
          <ac:chgData name="Petrunjela Krajacic" userId="582034cf19030b6b" providerId="LiveId" clId="{72A395A6-D675-4519-8E16-09D97BD6A85F}" dt="2021-11-23T16:03:10.310" v="2315" actId="26606"/>
          <ac:spMkLst>
            <pc:docMk/>
            <pc:sldMk cId="691758118" sldId="271"/>
            <ac:spMk id="2" creationId="{00000000-0000-0000-0000-000000000000}"/>
          </ac:spMkLst>
        </pc:spChg>
        <pc:spChg chg="mod ord">
          <ac:chgData name="Petrunjela Krajacic" userId="582034cf19030b6b" providerId="LiveId" clId="{72A395A6-D675-4519-8E16-09D97BD6A85F}" dt="2021-11-23T16:03:10.310" v="2315" actId="26606"/>
          <ac:spMkLst>
            <pc:docMk/>
            <pc:sldMk cId="691758118" sldId="271"/>
            <ac:spMk id="3" creationId="{00000000-0000-0000-0000-000000000000}"/>
          </ac:spMkLst>
        </pc:spChg>
        <pc:spChg chg="del">
          <ac:chgData name="Petrunjela Krajacic" userId="582034cf19030b6b" providerId="LiveId" clId="{72A395A6-D675-4519-8E16-09D97BD6A85F}" dt="2021-11-23T16:02:58.755" v="2310" actId="26606"/>
          <ac:spMkLst>
            <pc:docMk/>
            <pc:sldMk cId="691758118" sldId="271"/>
            <ac:spMk id="10" creationId="{A65AC7D1-EAA9-48F5-B509-60A7F50BF703}"/>
          </ac:spMkLst>
        </pc:spChg>
        <pc:spChg chg="del">
          <ac:chgData name="Petrunjela Krajacic" userId="582034cf19030b6b" providerId="LiveId" clId="{72A395A6-D675-4519-8E16-09D97BD6A85F}" dt="2021-11-23T16:02:58.755" v="2310" actId="26606"/>
          <ac:spMkLst>
            <pc:docMk/>
            <pc:sldMk cId="691758118" sldId="271"/>
            <ac:spMk id="12" creationId="{D6320AF9-619A-4175-865B-5663E1AEF4C5}"/>
          </ac:spMkLst>
        </pc:spChg>
        <pc:spChg chg="del">
          <ac:chgData name="Petrunjela Krajacic" userId="582034cf19030b6b" providerId="LiveId" clId="{72A395A6-D675-4519-8E16-09D97BD6A85F}" dt="2021-11-23T16:02:58.755" v="2310" actId="26606"/>
          <ac:spMkLst>
            <pc:docMk/>
            <pc:sldMk cId="691758118" sldId="271"/>
            <ac:spMk id="18" creationId="{7E018740-5C2B-4A41-AC1A-7E68D1EC1954}"/>
          </ac:spMkLst>
        </pc:spChg>
        <pc:spChg chg="del">
          <ac:chgData name="Petrunjela Krajacic" userId="582034cf19030b6b" providerId="LiveId" clId="{72A395A6-D675-4519-8E16-09D97BD6A85F}" dt="2021-11-23T16:02:58.755" v="2310" actId="26606"/>
          <ac:spMkLst>
            <pc:docMk/>
            <pc:sldMk cId="691758118" sldId="271"/>
            <ac:spMk id="20" creationId="{166F75A4-C475-4941-8EE2-B80A06A2C1BB}"/>
          </ac:spMkLst>
        </pc:spChg>
        <pc:spChg chg="del">
          <ac:chgData name="Petrunjela Krajacic" userId="582034cf19030b6b" providerId="LiveId" clId="{72A395A6-D675-4519-8E16-09D97BD6A85F}" dt="2021-11-23T16:02:58.755" v="2310" actId="26606"/>
          <ac:spMkLst>
            <pc:docMk/>
            <pc:sldMk cId="691758118" sldId="271"/>
            <ac:spMk id="22" creationId="{A032553A-72E8-4B0D-8405-FF9771C9AF05}"/>
          </ac:spMkLst>
        </pc:spChg>
        <pc:spChg chg="del">
          <ac:chgData name="Petrunjela Krajacic" userId="582034cf19030b6b" providerId="LiveId" clId="{72A395A6-D675-4519-8E16-09D97BD6A85F}" dt="2021-11-23T16:02:58.755" v="2310" actId="26606"/>
          <ac:spMkLst>
            <pc:docMk/>
            <pc:sldMk cId="691758118" sldId="271"/>
            <ac:spMk id="24" creationId="{765800AC-C3B9-498E-87BC-29FAE4C76B21}"/>
          </ac:spMkLst>
        </pc:spChg>
        <pc:spChg chg="del">
          <ac:chgData name="Petrunjela Krajacic" userId="582034cf19030b6b" providerId="LiveId" clId="{72A395A6-D675-4519-8E16-09D97BD6A85F}" dt="2021-11-23T16:02:58.755" v="2310" actId="26606"/>
          <ac:spMkLst>
            <pc:docMk/>
            <pc:sldMk cId="691758118" sldId="271"/>
            <ac:spMk id="26" creationId="{1F9D6ACB-2FF4-49F9-978A-E0D5327FC635}"/>
          </ac:spMkLst>
        </pc:spChg>
        <pc:spChg chg="del">
          <ac:chgData name="Petrunjela Krajacic" userId="582034cf19030b6b" providerId="LiveId" clId="{72A395A6-D675-4519-8E16-09D97BD6A85F}" dt="2021-11-23T16:02:58.755" v="2310" actId="26606"/>
          <ac:spMkLst>
            <pc:docMk/>
            <pc:sldMk cId="691758118" sldId="271"/>
            <ac:spMk id="28" creationId="{A5EC319D-0FEA-4B95-A3EA-01E35672C95B}"/>
          </ac:spMkLst>
        </pc:spChg>
        <pc:spChg chg="add del">
          <ac:chgData name="Petrunjela Krajacic" userId="582034cf19030b6b" providerId="LiveId" clId="{72A395A6-D675-4519-8E16-09D97BD6A85F}" dt="2021-11-23T16:03:10.310" v="2315" actId="26606"/>
          <ac:spMkLst>
            <pc:docMk/>
            <pc:sldMk cId="691758118" sldId="271"/>
            <ac:spMk id="33" creationId="{A65AC7D1-EAA9-48F5-B509-60A7F50BF703}"/>
          </ac:spMkLst>
        </pc:spChg>
        <pc:spChg chg="add del">
          <ac:chgData name="Petrunjela Krajacic" userId="582034cf19030b6b" providerId="LiveId" clId="{72A395A6-D675-4519-8E16-09D97BD6A85F}" dt="2021-11-23T16:03:10.310" v="2315" actId="26606"/>
          <ac:spMkLst>
            <pc:docMk/>
            <pc:sldMk cId="691758118" sldId="271"/>
            <ac:spMk id="35" creationId="{D6320AF9-619A-4175-865B-5663E1AEF4C5}"/>
          </ac:spMkLst>
        </pc:spChg>
        <pc:spChg chg="add del">
          <ac:chgData name="Petrunjela Krajacic" userId="582034cf19030b6b" providerId="LiveId" clId="{72A395A6-D675-4519-8E16-09D97BD6A85F}" dt="2021-11-23T16:03:10.310" v="2315" actId="26606"/>
          <ac:spMkLst>
            <pc:docMk/>
            <pc:sldMk cId="691758118" sldId="271"/>
            <ac:spMk id="41" creationId="{7E018740-5C2B-4A41-AC1A-7E68D1EC1954}"/>
          </ac:spMkLst>
        </pc:spChg>
        <pc:spChg chg="add del">
          <ac:chgData name="Petrunjela Krajacic" userId="582034cf19030b6b" providerId="LiveId" clId="{72A395A6-D675-4519-8E16-09D97BD6A85F}" dt="2021-11-23T16:03:10.310" v="2315" actId="26606"/>
          <ac:spMkLst>
            <pc:docMk/>
            <pc:sldMk cId="691758118" sldId="271"/>
            <ac:spMk id="43" creationId="{166F75A4-C475-4941-8EE2-B80A06A2C1BB}"/>
          </ac:spMkLst>
        </pc:spChg>
        <pc:spChg chg="add del">
          <ac:chgData name="Petrunjela Krajacic" userId="582034cf19030b6b" providerId="LiveId" clId="{72A395A6-D675-4519-8E16-09D97BD6A85F}" dt="2021-11-23T16:03:10.310" v="2315" actId="26606"/>
          <ac:spMkLst>
            <pc:docMk/>
            <pc:sldMk cId="691758118" sldId="271"/>
            <ac:spMk id="45" creationId="{A032553A-72E8-4B0D-8405-FF9771C9AF05}"/>
          </ac:spMkLst>
        </pc:spChg>
        <pc:spChg chg="add del">
          <ac:chgData name="Petrunjela Krajacic" userId="582034cf19030b6b" providerId="LiveId" clId="{72A395A6-D675-4519-8E16-09D97BD6A85F}" dt="2021-11-23T16:03:10.310" v="2315" actId="26606"/>
          <ac:spMkLst>
            <pc:docMk/>
            <pc:sldMk cId="691758118" sldId="271"/>
            <ac:spMk id="47" creationId="{765800AC-C3B9-498E-87BC-29FAE4C76B21}"/>
          </ac:spMkLst>
        </pc:spChg>
        <pc:spChg chg="add del">
          <ac:chgData name="Petrunjela Krajacic" userId="582034cf19030b6b" providerId="LiveId" clId="{72A395A6-D675-4519-8E16-09D97BD6A85F}" dt="2021-11-23T16:03:10.310" v="2315" actId="26606"/>
          <ac:spMkLst>
            <pc:docMk/>
            <pc:sldMk cId="691758118" sldId="271"/>
            <ac:spMk id="49" creationId="{1F9D6ACB-2FF4-49F9-978A-E0D5327FC635}"/>
          </ac:spMkLst>
        </pc:spChg>
        <pc:spChg chg="add del">
          <ac:chgData name="Petrunjela Krajacic" userId="582034cf19030b6b" providerId="LiveId" clId="{72A395A6-D675-4519-8E16-09D97BD6A85F}" dt="2021-11-23T16:03:10.310" v="2315" actId="26606"/>
          <ac:spMkLst>
            <pc:docMk/>
            <pc:sldMk cId="691758118" sldId="271"/>
            <ac:spMk id="51" creationId="{A5EC319D-0FEA-4B95-A3EA-01E35672C95B}"/>
          </ac:spMkLst>
        </pc:spChg>
        <pc:spChg chg="add">
          <ac:chgData name="Petrunjela Krajacic" userId="582034cf19030b6b" providerId="LiveId" clId="{72A395A6-D675-4519-8E16-09D97BD6A85F}" dt="2021-11-23T16:03:10.310" v="2315" actId="26606"/>
          <ac:spMkLst>
            <pc:docMk/>
            <pc:sldMk cId="691758118" sldId="271"/>
            <ac:spMk id="60" creationId="{3F088236-D655-4F88-B238-E16762358025}"/>
          </ac:spMkLst>
        </pc:spChg>
        <pc:spChg chg="add">
          <ac:chgData name="Petrunjela Krajacic" userId="582034cf19030b6b" providerId="LiveId" clId="{72A395A6-D675-4519-8E16-09D97BD6A85F}" dt="2021-11-23T16:03:10.310" v="2315" actId="26606"/>
          <ac:spMkLst>
            <pc:docMk/>
            <pc:sldMk cId="691758118" sldId="271"/>
            <ac:spMk id="62" creationId="{3DAC0C92-199E-475C-9390-119A9B027276}"/>
          </ac:spMkLst>
        </pc:spChg>
        <pc:spChg chg="add">
          <ac:chgData name="Petrunjela Krajacic" userId="582034cf19030b6b" providerId="LiveId" clId="{72A395A6-D675-4519-8E16-09D97BD6A85F}" dt="2021-11-23T16:03:10.310" v="2315" actId="26606"/>
          <ac:spMkLst>
            <pc:docMk/>
            <pc:sldMk cId="691758118" sldId="271"/>
            <ac:spMk id="64" creationId="{C4CFB339-0ED8-4FE2-9EF1-6D1375B8499B}"/>
          </ac:spMkLst>
        </pc:spChg>
        <pc:spChg chg="add">
          <ac:chgData name="Petrunjela Krajacic" userId="582034cf19030b6b" providerId="LiveId" clId="{72A395A6-D675-4519-8E16-09D97BD6A85F}" dt="2021-11-23T16:03:10.310" v="2315" actId="26606"/>
          <ac:spMkLst>
            <pc:docMk/>
            <pc:sldMk cId="691758118" sldId="271"/>
            <ac:spMk id="66" creationId="{31896C80-2069-4431-9C19-83B913734490}"/>
          </ac:spMkLst>
        </pc:spChg>
        <pc:spChg chg="add">
          <ac:chgData name="Petrunjela Krajacic" userId="582034cf19030b6b" providerId="LiveId" clId="{72A395A6-D675-4519-8E16-09D97BD6A85F}" dt="2021-11-23T16:03:10.310" v="2315" actId="26606"/>
          <ac:spMkLst>
            <pc:docMk/>
            <pc:sldMk cId="691758118" sldId="271"/>
            <ac:spMk id="68" creationId="{BF120A21-0841-4823-B0C4-28AEBCEF9B78}"/>
          </ac:spMkLst>
        </pc:spChg>
        <pc:spChg chg="add">
          <ac:chgData name="Petrunjela Krajacic" userId="582034cf19030b6b" providerId="LiveId" clId="{72A395A6-D675-4519-8E16-09D97BD6A85F}" dt="2021-11-23T16:03:10.310" v="2315" actId="26606"/>
          <ac:spMkLst>
            <pc:docMk/>
            <pc:sldMk cId="691758118" sldId="271"/>
            <ac:spMk id="70" creationId="{DBB05BAE-BBD3-4289-899F-A6851503C6B0}"/>
          </ac:spMkLst>
        </pc:spChg>
        <pc:spChg chg="add">
          <ac:chgData name="Petrunjela Krajacic" userId="582034cf19030b6b" providerId="LiveId" clId="{72A395A6-D675-4519-8E16-09D97BD6A85F}" dt="2021-11-23T16:03:10.310" v="2315" actId="26606"/>
          <ac:spMkLst>
            <pc:docMk/>
            <pc:sldMk cId="691758118" sldId="271"/>
            <ac:spMk id="72" creationId="{9874D11C-36F5-4BBE-A490-019A54E953B0}"/>
          </ac:spMkLst>
        </pc:spChg>
        <pc:picChg chg="del">
          <ac:chgData name="Petrunjela Krajacic" userId="582034cf19030b6b" providerId="LiveId" clId="{72A395A6-D675-4519-8E16-09D97BD6A85F}" dt="2021-11-23T16:02:27.624" v="2306" actId="478"/>
          <ac:picMkLst>
            <pc:docMk/>
            <pc:sldMk cId="691758118" sldId="271"/>
            <ac:picMk id="5" creationId="{7D0485A8-2985-4FA8-9CD2-D23B1F0C720C}"/>
          </ac:picMkLst>
        </pc:picChg>
        <pc:picChg chg="add mod">
          <ac:chgData name="Petrunjela Krajacic" userId="582034cf19030b6b" providerId="LiveId" clId="{72A395A6-D675-4519-8E16-09D97BD6A85F}" dt="2021-11-23T16:03:10.310" v="2315" actId="26606"/>
          <ac:picMkLst>
            <pc:docMk/>
            <pc:sldMk cId="691758118" sldId="271"/>
            <ac:picMk id="6" creationId="{1ECA6D6E-EA32-4027-B5A1-BE93622E3B21}"/>
          </ac:picMkLst>
        </pc:picChg>
        <pc:cxnChg chg="del">
          <ac:chgData name="Petrunjela Krajacic" userId="582034cf19030b6b" providerId="LiveId" clId="{72A395A6-D675-4519-8E16-09D97BD6A85F}" dt="2021-11-23T16:02:58.755" v="2310" actId="26606"/>
          <ac:cxnSpMkLst>
            <pc:docMk/>
            <pc:sldMk cId="691758118" sldId="271"/>
            <ac:cxnSpMk id="14" creationId="{063B6EC6-D752-4EE7-908B-F8F19E8C7FEA}"/>
          </ac:cxnSpMkLst>
        </pc:cxnChg>
        <pc:cxnChg chg="del">
          <ac:chgData name="Petrunjela Krajacic" userId="582034cf19030b6b" providerId="LiveId" clId="{72A395A6-D675-4519-8E16-09D97BD6A85F}" dt="2021-11-23T16:02:58.755" v="2310" actId="26606"/>
          <ac:cxnSpMkLst>
            <pc:docMk/>
            <pc:sldMk cId="691758118" sldId="271"/>
            <ac:cxnSpMk id="16" creationId="{EFECD4E8-AD3E-4228-82A2-9461958EA94D}"/>
          </ac:cxnSpMkLst>
        </pc:cxnChg>
        <pc:cxnChg chg="add del">
          <ac:chgData name="Petrunjela Krajacic" userId="582034cf19030b6b" providerId="LiveId" clId="{72A395A6-D675-4519-8E16-09D97BD6A85F}" dt="2021-11-23T16:03:10.310" v="2315" actId="26606"/>
          <ac:cxnSpMkLst>
            <pc:docMk/>
            <pc:sldMk cId="691758118" sldId="271"/>
            <ac:cxnSpMk id="37" creationId="{063B6EC6-D752-4EE7-908B-F8F19E8C7FEA}"/>
          </ac:cxnSpMkLst>
        </pc:cxnChg>
        <pc:cxnChg chg="add del">
          <ac:chgData name="Petrunjela Krajacic" userId="582034cf19030b6b" providerId="LiveId" clId="{72A395A6-D675-4519-8E16-09D97BD6A85F}" dt="2021-11-23T16:03:10.310" v="2315" actId="26606"/>
          <ac:cxnSpMkLst>
            <pc:docMk/>
            <pc:sldMk cId="691758118" sldId="271"/>
            <ac:cxnSpMk id="39" creationId="{EFECD4E8-AD3E-4228-82A2-9461958EA94D}"/>
          </ac:cxnSpMkLst>
        </pc:cxnChg>
        <pc:cxnChg chg="add">
          <ac:chgData name="Petrunjela Krajacic" userId="582034cf19030b6b" providerId="LiveId" clId="{72A395A6-D675-4519-8E16-09D97BD6A85F}" dt="2021-11-23T16:03:10.310" v="2315" actId="26606"/>
          <ac:cxnSpMkLst>
            <pc:docMk/>
            <pc:sldMk cId="691758118" sldId="271"/>
            <ac:cxnSpMk id="56" creationId="{64FA5DFF-7FE6-4855-84E6-DFA78EE978BD}"/>
          </ac:cxnSpMkLst>
        </pc:cxnChg>
        <pc:cxnChg chg="add">
          <ac:chgData name="Petrunjela Krajacic" userId="582034cf19030b6b" providerId="LiveId" clId="{72A395A6-D675-4519-8E16-09D97BD6A85F}" dt="2021-11-23T16:03:10.310" v="2315" actId="26606"/>
          <ac:cxnSpMkLst>
            <pc:docMk/>
            <pc:sldMk cId="691758118" sldId="271"/>
            <ac:cxnSpMk id="58" creationId="{2AFD8CBA-54A3-4363-991B-B9C631BBFA74}"/>
          </ac:cxnSpMkLst>
        </pc:cxnChg>
      </pc:sldChg>
      <pc:sldChg chg="new del">
        <pc:chgData name="Petrunjela Krajacic" userId="582034cf19030b6b" providerId="LiveId" clId="{72A395A6-D675-4519-8E16-09D97BD6A85F}" dt="2021-11-23T15:56:03.532" v="1813" actId="680"/>
        <pc:sldMkLst>
          <pc:docMk/>
          <pc:sldMk cId="1781878183" sldId="271"/>
        </pc:sldMkLst>
      </pc:sldChg>
      <pc:sldChg chg="addSp delSp modSp add mod">
        <pc:chgData name="Petrunjela Krajacic" userId="582034cf19030b6b" providerId="LiveId" clId="{72A395A6-D675-4519-8E16-09D97BD6A85F}" dt="2021-11-23T16:07:48.252" v="2343" actId="20577"/>
        <pc:sldMkLst>
          <pc:docMk/>
          <pc:sldMk cId="1177285441" sldId="272"/>
        </pc:sldMkLst>
        <pc:spChg chg="mod">
          <ac:chgData name="Petrunjela Krajacic" userId="582034cf19030b6b" providerId="LiveId" clId="{72A395A6-D675-4519-8E16-09D97BD6A85F}" dt="2021-11-23T16:07:36.148" v="2340" actId="26606"/>
          <ac:spMkLst>
            <pc:docMk/>
            <pc:sldMk cId="1177285441" sldId="272"/>
            <ac:spMk id="2" creationId="{00000000-0000-0000-0000-000000000000}"/>
          </ac:spMkLst>
        </pc:spChg>
        <pc:spChg chg="mod">
          <ac:chgData name="Petrunjela Krajacic" userId="582034cf19030b6b" providerId="LiveId" clId="{72A395A6-D675-4519-8E16-09D97BD6A85F}" dt="2021-11-23T16:07:48.252" v="2343" actId="20577"/>
          <ac:spMkLst>
            <pc:docMk/>
            <pc:sldMk cId="1177285441" sldId="272"/>
            <ac:spMk id="3" creationId="{00000000-0000-0000-0000-000000000000}"/>
          </ac:spMkLst>
        </pc:spChg>
        <pc:spChg chg="del">
          <ac:chgData name="Petrunjela Krajacic" userId="582034cf19030b6b" providerId="LiveId" clId="{72A395A6-D675-4519-8E16-09D97BD6A85F}" dt="2021-11-23T16:07:36.148" v="2340" actId="26606"/>
          <ac:spMkLst>
            <pc:docMk/>
            <pc:sldMk cId="1177285441" sldId="272"/>
            <ac:spMk id="10" creationId="{A65AC7D1-EAA9-48F5-B509-60A7F50BF703}"/>
          </ac:spMkLst>
        </pc:spChg>
        <pc:spChg chg="del">
          <ac:chgData name="Petrunjela Krajacic" userId="582034cf19030b6b" providerId="LiveId" clId="{72A395A6-D675-4519-8E16-09D97BD6A85F}" dt="2021-11-23T16:07:36.148" v="2340" actId="26606"/>
          <ac:spMkLst>
            <pc:docMk/>
            <pc:sldMk cId="1177285441" sldId="272"/>
            <ac:spMk id="12" creationId="{D6320AF9-619A-4175-865B-5663E1AEF4C5}"/>
          </ac:spMkLst>
        </pc:spChg>
        <pc:spChg chg="del">
          <ac:chgData name="Petrunjela Krajacic" userId="582034cf19030b6b" providerId="LiveId" clId="{72A395A6-D675-4519-8E16-09D97BD6A85F}" dt="2021-11-23T16:07:36.148" v="2340" actId="26606"/>
          <ac:spMkLst>
            <pc:docMk/>
            <pc:sldMk cId="1177285441" sldId="272"/>
            <ac:spMk id="18" creationId="{7E018740-5C2B-4A41-AC1A-7E68D1EC1954}"/>
          </ac:spMkLst>
        </pc:spChg>
        <pc:spChg chg="del">
          <ac:chgData name="Petrunjela Krajacic" userId="582034cf19030b6b" providerId="LiveId" clId="{72A395A6-D675-4519-8E16-09D97BD6A85F}" dt="2021-11-23T16:07:36.148" v="2340" actId="26606"/>
          <ac:spMkLst>
            <pc:docMk/>
            <pc:sldMk cId="1177285441" sldId="272"/>
            <ac:spMk id="20" creationId="{166F75A4-C475-4941-8EE2-B80A06A2C1BB}"/>
          </ac:spMkLst>
        </pc:spChg>
        <pc:spChg chg="del">
          <ac:chgData name="Petrunjela Krajacic" userId="582034cf19030b6b" providerId="LiveId" clId="{72A395A6-D675-4519-8E16-09D97BD6A85F}" dt="2021-11-23T16:07:36.148" v="2340" actId="26606"/>
          <ac:spMkLst>
            <pc:docMk/>
            <pc:sldMk cId="1177285441" sldId="272"/>
            <ac:spMk id="22" creationId="{A032553A-72E8-4B0D-8405-FF9771C9AF05}"/>
          </ac:spMkLst>
        </pc:spChg>
        <pc:spChg chg="del">
          <ac:chgData name="Petrunjela Krajacic" userId="582034cf19030b6b" providerId="LiveId" clId="{72A395A6-D675-4519-8E16-09D97BD6A85F}" dt="2021-11-23T16:07:36.148" v="2340" actId="26606"/>
          <ac:spMkLst>
            <pc:docMk/>
            <pc:sldMk cId="1177285441" sldId="272"/>
            <ac:spMk id="24" creationId="{765800AC-C3B9-498E-87BC-29FAE4C76B21}"/>
          </ac:spMkLst>
        </pc:spChg>
        <pc:spChg chg="del">
          <ac:chgData name="Petrunjela Krajacic" userId="582034cf19030b6b" providerId="LiveId" clId="{72A395A6-D675-4519-8E16-09D97BD6A85F}" dt="2021-11-23T16:07:36.148" v="2340" actId="26606"/>
          <ac:spMkLst>
            <pc:docMk/>
            <pc:sldMk cId="1177285441" sldId="272"/>
            <ac:spMk id="26" creationId="{1F9D6ACB-2FF4-49F9-978A-E0D5327FC635}"/>
          </ac:spMkLst>
        </pc:spChg>
        <pc:spChg chg="del">
          <ac:chgData name="Petrunjela Krajacic" userId="582034cf19030b6b" providerId="LiveId" clId="{72A395A6-D675-4519-8E16-09D97BD6A85F}" dt="2021-11-23T16:07:36.148" v="2340" actId="26606"/>
          <ac:spMkLst>
            <pc:docMk/>
            <pc:sldMk cId="1177285441" sldId="272"/>
            <ac:spMk id="28" creationId="{A5EC319D-0FEA-4B95-A3EA-01E35672C95B}"/>
          </ac:spMkLst>
        </pc:spChg>
        <pc:picChg chg="del">
          <ac:chgData name="Petrunjela Krajacic" userId="582034cf19030b6b" providerId="LiveId" clId="{72A395A6-D675-4519-8E16-09D97BD6A85F}" dt="2021-11-23T16:07:13.889" v="2336" actId="478"/>
          <ac:picMkLst>
            <pc:docMk/>
            <pc:sldMk cId="1177285441" sldId="272"/>
            <ac:picMk id="5" creationId="{7D0485A8-2985-4FA8-9CD2-D23B1F0C720C}"/>
          </ac:picMkLst>
        </pc:picChg>
        <pc:picChg chg="add mod">
          <ac:chgData name="Petrunjela Krajacic" userId="582034cf19030b6b" providerId="LiveId" clId="{72A395A6-D675-4519-8E16-09D97BD6A85F}" dt="2021-11-23T16:07:36.148" v="2340" actId="26606"/>
          <ac:picMkLst>
            <pc:docMk/>
            <pc:sldMk cId="1177285441" sldId="272"/>
            <ac:picMk id="6" creationId="{5D98AF20-238D-4250-BA8F-CA8C9CDDECC1}"/>
          </ac:picMkLst>
        </pc:picChg>
        <pc:cxnChg chg="del">
          <ac:chgData name="Petrunjela Krajacic" userId="582034cf19030b6b" providerId="LiveId" clId="{72A395A6-D675-4519-8E16-09D97BD6A85F}" dt="2021-11-23T16:07:36.148" v="2340" actId="26606"/>
          <ac:cxnSpMkLst>
            <pc:docMk/>
            <pc:sldMk cId="1177285441" sldId="272"/>
            <ac:cxnSpMk id="14" creationId="{063B6EC6-D752-4EE7-908B-F8F19E8C7FEA}"/>
          </ac:cxnSpMkLst>
        </pc:cxnChg>
        <pc:cxnChg chg="del">
          <ac:chgData name="Petrunjela Krajacic" userId="582034cf19030b6b" providerId="LiveId" clId="{72A395A6-D675-4519-8E16-09D97BD6A85F}" dt="2021-11-23T16:07:36.148" v="2340" actId="26606"/>
          <ac:cxnSpMkLst>
            <pc:docMk/>
            <pc:sldMk cId="1177285441" sldId="272"/>
            <ac:cxnSpMk id="16" creationId="{EFECD4E8-AD3E-4228-82A2-9461958EA94D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nspace.etwinning.net/204610/hom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view/crvenitim?fbclid=IwAR00tDwyxoSddZyOy787uD94Xnb69MxWAMp6YXQQpDkpJTQUttPhMxu4BVY" TargetMode="External"/><Relationship Id="rId4" Type="http://schemas.openxmlformats.org/officeDocument/2006/relationships/hyperlink" Target="https://www.facebook.com/groups/40777506422250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Bowl of cereal">
            <a:extLst>
              <a:ext uri="{FF2B5EF4-FFF2-40B4-BE49-F238E27FC236}">
                <a16:creationId xmlns:a16="http://schemas.microsoft.com/office/drawing/2014/main" id="{E81B646D-FC2E-4043-A08C-D8CA8EB5B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96" r="611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 dirty="0"/>
              <a:t>e Twinning projekt</a:t>
            </a:r>
            <a:br>
              <a:rPr lang="hr-HR" sz="4100" dirty="0"/>
            </a:br>
            <a:r>
              <a:rPr lang="hr-HR" sz="4100" dirty="0"/>
              <a:t>Zdrava hrana svakog dana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847946" cy="1096901"/>
          </a:xfrm>
        </p:spPr>
        <p:txBody>
          <a:bodyPr>
            <a:noAutofit/>
          </a:bodyPr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Webučionica, 23.11. 2021.</a:t>
            </a:r>
          </a:p>
          <a:p>
            <a:pPr algn="l"/>
            <a:endParaRPr lang="hr-HR" sz="2000" dirty="0">
              <a:solidFill>
                <a:schemeClr val="tx1"/>
              </a:solidFill>
            </a:endParaRPr>
          </a:p>
          <a:p>
            <a:pPr algn="l"/>
            <a:r>
              <a:rPr lang="hr-HR" sz="2000" dirty="0">
                <a:solidFill>
                  <a:schemeClr val="tx1"/>
                </a:solidFill>
              </a:rPr>
              <a:t>Petrunjela Krajačić, OŠ Augusta Šenoe, Zagreb. </a:t>
            </a:r>
          </a:p>
        </p:txBody>
      </p:sp>
      <p:cxnSp>
        <p:nvCxnSpPr>
          <p:cNvPr id="28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638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r-HR"/>
              <a:t>Zdrava hrana svakog dana u 2.e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7566" y="1484027"/>
            <a:ext cx="4415050" cy="45573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1500" dirty="0">
                <a:highlight>
                  <a:srgbClr val="FFFF00"/>
                </a:highlight>
              </a:rPr>
              <a:t>HRVATSI JEZIK</a:t>
            </a:r>
          </a:p>
          <a:p>
            <a:pPr>
              <a:lnSpc>
                <a:spcPct val="90000"/>
              </a:lnSpc>
            </a:pPr>
            <a:r>
              <a:rPr lang="hr-HR" sz="1500" b="1" dirty="0"/>
              <a:t>abeceda voća i povrća</a:t>
            </a:r>
          </a:p>
          <a:p>
            <a:pPr>
              <a:lnSpc>
                <a:spcPct val="90000"/>
              </a:lnSpc>
            </a:pPr>
            <a:r>
              <a:rPr lang="hr-HR" sz="1500" b="1" dirty="0"/>
              <a:t>opisivanje voća i povrća</a:t>
            </a:r>
          </a:p>
          <a:p>
            <a:pPr>
              <a:lnSpc>
                <a:spcPct val="90000"/>
              </a:lnSpc>
            </a:pPr>
            <a:r>
              <a:rPr lang="hr-HR" sz="1500" b="1" dirty="0"/>
              <a:t>pripovijedanje priče</a:t>
            </a:r>
          </a:p>
          <a:p>
            <a:pPr>
              <a:lnSpc>
                <a:spcPct val="90000"/>
              </a:lnSpc>
            </a:pPr>
            <a:r>
              <a:rPr lang="hr-HR" sz="1500" b="1" dirty="0"/>
              <a:t>vježbanje velikog i malog početnog slova: Voćkograd</a:t>
            </a:r>
          </a:p>
          <a:p>
            <a:pPr>
              <a:lnSpc>
                <a:spcPct val="90000"/>
              </a:lnSpc>
            </a:pPr>
            <a:r>
              <a:rPr lang="hr-HR" sz="1500" b="1" dirty="0"/>
              <a:t>zavičajni rječnik/ razlikovni rječnik</a:t>
            </a:r>
          </a:p>
          <a:p>
            <a:pPr>
              <a:lnSpc>
                <a:spcPct val="90000"/>
              </a:lnSpc>
            </a:pPr>
            <a:r>
              <a:rPr lang="hr-HR" sz="1500" b="1" dirty="0"/>
              <a:t>pišemo pjesme, bajke, zagonetke, izrada slikovnica</a:t>
            </a:r>
          </a:p>
          <a:p>
            <a:pPr>
              <a:lnSpc>
                <a:spcPct val="90000"/>
              </a:lnSpc>
            </a:pPr>
            <a:r>
              <a:rPr lang="hr-HR" sz="1500" b="1" dirty="0"/>
              <a:t>aktivnosti povezane uz djela za cjelovito čitanje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1500" b="1" dirty="0"/>
              <a:t>(Kuharica Mede Winninja zvanog Pooh)</a:t>
            </a:r>
          </a:p>
          <a:p>
            <a:pPr>
              <a:lnSpc>
                <a:spcPct val="90000"/>
              </a:lnSpc>
            </a:pPr>
            <a:endParaRPr lang="hr-HR" sz="1500" dirty="0"/>
          </a:p>
          <a:p>
            <a:pPr>
              <a:lnSpc>
                <a:spcPct val="90000"/>
              </a:lnSpc>
            </a:pPr>
            <a:endParaRPr lang="hr-HR" sz="1500" dirty="0"/>
          </a:p>
          <a:p>
            <a:pPr>
              <a:lnSpc>
                <a:spcPct val="90000"/>
              </a:lnSpc>
            </a:pPr>
            <a:endParaRPr lang="hr-HR" sz="1500" dirty="0"/>
          </a:p>
        </p:txBody>
      </p:sp>
      <p:pic>
        <p:nvPicPr>
          <p:cNvPr id="8" name="Slika 7" descr="Slika na kojoj se prikazuje tekst, novine, kabina, dijete&#10;&#10;Opis je automatski generiran">
            <a:extLst>
              <a:ext uri="{FF2B5EF4-FFF2-40B4-BE49-F238E27FC236}">
                <a16:creationId xmlns:a16="http://schemas.microsoft.com/office/drawing/2014/main" id="{3D3B8F73-06DE-42DD-935A-A08D3C3CE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87" r="3" b="6481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9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soba, grupa, gomila, različito&#10;&#10;Opis je automatski generiran">
            <a:extLst>
              <a:ext uri="{FF2B5EF4-FFF2-40B4-BE49-F238E27FC236}">
                <a16:creationId xmlns:a16="http://schemas.microsoft.com/office/drawing/2014/main" id="{82DF32FE-A0D1-4A16-89D8-6D2F25791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40" r="-2" b="21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hr-HR"/>
              <a:t>Zdrava hrana svakog dana u 2.e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highlight>
                  <a:srgbClr val="FFFF00"/>
                </a:highlight>
              </a:rPr>
              <a:t>MATEMATIKA</a:t>
            </a:r>
          </a:p>
          <a:p>
            <a:pPr marL="0" indent="0">
              <a:buNone/>
            </a:pPr>
            <a:r>
              <a:rPr lang="hr-HR" dirty="0"/>
              <a:t>Tržnica zdrave hrane</a:t>
            </a:r>
          </a:p>
          <a:p>
            <a:pPr>
              <a:buFontTx/>
              <a:buChar char="-"/>
            </a:pPr>
            <a:r>
              <a:rPr lang="hr-HR" dirty="0"/>
              <a:t>tekstualni zadatci</a:t>
            </a:r>
          </a:p>
          <a:p>
            <a:pPr>
              <a:buFontTx/>
              <a:buChar char="-"/>
            </a:pPr>
            <a:r>
              <a:rPr lang="hr-HR" dirty="0"/>
              <a:t>-uporaba hrvatskih novčanica i kovanica</a:t>
            </a:r>
          </a:p>
          <a:p>
            <a:pPr>
              <a:buFontTx/>
              <a:buChar char="-"/>
            </a:pPr>
            <a:r>
              <a:rPr lang="hr-HR" dirty="0"/>
              <a:t>prikupljanje, bilježenje  i tumačenje podataka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025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45CA6E41-9460-4E17-B972-CF1E9BC9D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7" r="-2" b="3333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hr-HR"/>
              <a:t>Zdrava hrana svakog dana u 2.e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highlight>
                  <a:srgbClr val="FFFF00"/>
                </a:highlight>
              </a:rPr>
              <a:t>PRIRODA I DRUŠTVO</a:t>
            </a:r>
          </a:p>
          <a:p>
            <a:pPr>
              <a:buFontTx/>
              <a:buChar char="-"/>
            </a:pPr>
            <a:r>
              <a:rPr lang="hr-HR" dirty="0"/>
              <a:t>razvrstavanje biljaka prema različitim kriterijima</a:t>
            </a:r>
          </a:p>
          <a:p>
            <a:pPr>
              <a:buFontTx/>
              <a:buChar char="-"/>
            </a:pPr>
            <a:r>
              <a:rPr lang="hr-HR" dirty="0"/>
              <a:t>povezanost prehrane i zdravlja</a:t>
            </a:r>
          </a:p>
          <a:p>
            <a:pPr>
              <a:buFontTx/>
              <a:buChar char="-"/>
            </a:pPr>
            <a:r>
              <a:rPr lang="hr-HR" dirty="0"/>
              <a:t>zanimanja u zavičaju</a:t>
            </a:r>
          </a:p>
          <a:p>
            <a:pPr>
              <a:buFontTx/>
              <a:buChar char="-"/>
            </a:pPr>
            <a:r>
              <a:rPr lang="hr-HR" dirty="0"/>
              <a:t>obilježavanje blagdana</a:t>
            </a:r>
          </a:p>
          <a:p>
            <a:pPr>
              <a:buFontTx/>
              <a:buChar char="-"/>
            </a:pPr>
            <a:r>
              <a:rPr lang="hr-HR" dirty="0"/>
              <a:t>briga o okolišu</a:t>
            </a:r>
            <a:endParaRPr lang="hr-HR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6949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tekst, nekoliko&#10;&#10;Opis je automatski generiran">
            <a:extLst>
              <a:ext uri="{FF2B5EF4-FFF2-40B4-BE49-F238E27FC236}">
                <a16:creationId xmlns:a16="http://schemas.microsoft.com/office/drawing/2014/main" id="{80954BC7-9E5A-4D5A-8572-DA391431A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1" r="-2" b="913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hr-HR"/>
              <a:t>Zdrava hrana svakog dana u 2.e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1500" dirty="0">
                <a:highlight>
                  <a:srgbClr val="FFFF00"/>
                </a:highlight>
              </a:rPr>
              <a:t>LIKOVNA KULTURA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1500" b="1" dirty="0"/>
              <a:t>- crtanje, slikanje, modeliranje, dizajn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1500" b="1" dirty="0"/>
              <a:t>- upoznavanje s djelima umjetnika kojima je inspiracija bila mrtva priroda</a:t>
            </a:r>
          </a:p>
          <a:p>
            <a:pPr marL="0" indent="0">
              <a:lnSpc>
                <a:spcPct val="90000"/>
              </a:lnSpc>
              <a:buNone/>
            </a:pPr>
            <a:endParaRPr lang="hr-HR" sz="1500" dirty="0"/>
          </a:p>
          <a:p>
            <a:pPr marL="0" indent="0">
              <a:lnSpc>
                <a:spcPct val="90000"/>
              </a:lnSpc>
              <a:buNone/>
            </a:pPr>
            <a:r>
              <a:rPr lang="hr-HR" sz="1500" dirty="0">
                <a:highlight>
                  <a:srgbClr val="FFFF00"/>
                </a:highlight>
              </a:rPr>
              <a:t>GLAZBENA KULTURA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1500" b="1" dirty="0"/>
              <a:t>- improvizacije: brojalice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1500" b="1" dirty="0"/>
              <a:t>Zdrava himna</a:t>
            </a:r>
          </a:p>
          <a:p>
            <a:pPr marL="0" indent="0">
              <a:lnSpc>
                <a:spcPct val="90000"/>
              </a:lnSpc>
              <a:buNone/>
            </a:pPr>
            <a:endParaRPr lang="hr-HR" sz="1500" dirty="0"/>
          </a:p>
          <a:p>
            <a:pPr marL="0" indent="0">
              <a:lnSpc>
                <a:spcPct val="90000"/>
              </a:lnSpc>
              <a:buNone/>
            </a:pPr>
            <a:r>
              <a:rPr lang="hr-HR" sz="1500" dirty="0">
                <a:highlight>
                  <a:srgbClr val="FFFF00"/>
                </a:highlight>
              </a:rPr>
              <a:t>TJELESNA I ZDRAVSTVENA KULTURA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1500" dirty="0"/>
              <a:t>- </a:t>
            </a:r>
            <a:r>
              <a:rPr lang="hr-HR" sz="1500" b="1" dirty="0"/>
              <a:t>zdravi obroci za sportaše</a:t>
            </a:r>
          </a:p>
          <a:p>
            <a:pPr marL="0" indent="0">
              <a:lnSpc>
                <a:spcPct val="90000"/>
              </a:lnSpc>
              <a:buNone/>
            </a:pPr>
            <a:endParaRPr lang="hr-HR" sz="1500" b="1" dirty="0">
              <a:highlight>
                <a:srgbClr val="FFFF00"/>
              </a:highlight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500" dirty="0"/>
          </a:p>
          <a:p>
            <a:pPr marL="0" indent="0">
              <a:lnSpc>
                <a:spcPct val="90000"/>
              </a:lnSpc>
              <a:buNone/>
            </a:pPr>
            <a:endParaRPr lang="hr-HR" sz="1500" dirty="0"/>
          </a:p>
          <a:p>
            <a:pPr>
              <a:lnSpc>
                <a:spcPct val="90000"/>
              </a:lnSpc>
            </a:pPr>
            <a:endParaRPr lang="hr-HR" sz="1500" dirty="0"/>
          </a:p>
          <a:p>
            <a:pPr>
              <a:lnSpc>
                <a:spcPct val="90000"/>
              </a:lnSpc>
            </a:pPr>
            <a:endParaRPr lang="hr-HR" sz="1500" dirty="0"/>
          </a:p>
          <a:p>
            <a:pPr>
              <a:lnSpc>
                <a:spcPct val="90000"/>
              </a:lnSpc>
            </a:pPr>
            <a:endParaRPr lang="hr-HR" sz="15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002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1ECA6D6E-EA32-4027-B5A1-BE93622E3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43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hr-HR"/>
              <a:t>Zdrava hrana svakog dana u 2.e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>
                <a:highlight>
                  <a:srgbClr val="FFFF00"/>
                </a:highlight>
              </a:rPr>
              <a:t>SAT RAZREDNIKA  - suradnja i gosti </a:t>
            </a:r>
          </a:p>
          <a:p>
            <a:pPr marL="0" indent="0">
              <a:buNone/>
            </a:pPr>
            <a:r>
              <a:rPr lang="hr-HR"/>
              <a:t>školska kuharica</a:t>
            </a:r>
          </a:p>
          <a:p>
            <a:pPr marL="0" indent="0">
              <a:buNone/>
            </a:pPr>
            <a:r>
              <a:rPr lang="hr-HR"/>
              <a:t>profesorica TZK</a:t>
            </a:r>
          </a:p>
          <a:p>
            <a:pPr marL="0" indent="0">
              <a:buNone/>
            </a:pPr>
            <a:r>
              <a:rPr lang="hr-HR"/>
              <a:t>školska knjižničarka</a:t>
            </a:r>
          </a:p>
          <a:p>
            <a:pPr marL="0" indent="0">
              <a:buNone/>
            </a:pPr>
            <a:r>
              <a:rPr lang="hr-HR"/>
              <a:t>liječnik opće prakse</a:t>
            </a:r>
          </a:p>
          <a:p>
            <a:pPr marL="0" indent="0">
              <a:buNone/>
            </a:pPr>
            <a:r>
              <a:rPr lang="hr-HR"/>
              <a:t>stomatolog</a:t>
            </a:r>
          </a:p>
          <a:p>
            <a:pPr marL="0" indent="0">
              <a:buNone/>
            </a:pPr>
            <a:r>
              <a:rPr lang="hr-HR"/>
              <a:t>roditelji, bake i djedovi</a:t>
            </a:r>
          </a:p>
          <a:p>
            <a:pPr marL="0" indent="0">
              <a:buNone/>
            </a:pPr>
            <a:r>
              <a:rPr lang="hr-HR"/>
              <a:t>profesionalni sportaši</a:t>
            </a:r>
          </a:p>
          <a:p>
            <a:pPr marL="0" indent="0">
              <a:buNone/>
            </a:pPr>
            <a:r>
              <a:rPr lang="hr-HR"/>
              <a:t>Članovi udruge za održivi razvoj Oaza</a:t>
            </a:r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hr-HR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hr-HR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endParaRPr lang="hr-HR"/>
          </a:p>
          <a:p>
            <a:endParaRPr lang="hr-HR"/>
          </a:p>
          <a:p>
            <a:endParaRPr lang="hr-HR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175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r-HR"/>
              <a:t>Zdrava hrana svakog dana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HVALA NA PAŽNJI, 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Petrunjela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hr-HR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hr-HR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Slika 5" descr="Slika na kojoj se prikazuje osoba, na zatvorenom, hrana, sendvič&#10;&#10;Opis je automatski generiran">
            <a:extLst>
              <a:ext uri="{FF2B5EF4-FFF2-40B4-BE49-F238E27FC236}">
                <a16:creationId xmlns:a16="http://schemas.microsoft.com/office/drawing/2014/main" id="{5D98AF20-238D-4250-BA8F-CA8C9CDDE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2" r="10636" b="-2"/>
          <a:stretch/>
        </p:blipFill>
        <p:spPr>
          <a:xfrm rot="10800000">
            <a:off x="4857451" y="2159331"/>
            <a:ext cx="4415050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8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Slika 4" descr="Slika na kojoj se prikazuje tekst, plastika, raznobojno&#10;&#10;Opis je automatski generiran">
            <a:extLst>
              <a:ext uri="{FF2B5EF4-FFF2-40B4-BE49-F238E27FC236}">
                <a16:creationId xmlns:a16="http://schemas.microsoft.com/office/drawing/2014/main" id="{5FF4C7B5-F524-4276-91EE-569CC0034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91" t="839" r="840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0563" y="834887"/>
            <a:ext cx="3887839" cy="22131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hr-HR" sz="5000" dirty="0"/>
              <a:t>Zdrava hrana svakog </a:t>
            </a:r>
            <a:r>
              <a:rPr lang="en-US" sz="5000" dirty="0"/>
              <a:t>dana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43062" y="2928730"/>
            <a:ext cx="4657206" cy="29154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400" dirty="0">
                <a:solidFill>
                  <a:schemeClr val="tx1"/>
                </a:solidFill>
              </a:rPr>
              <a:t>Projekt je rezultat suradničkog učenja učitelja tijekom Webučionice autorice Sandre Vuk; 25. 06. – 05. 07. 2021.</a:t>
            </a:r>
          </a:p>
          <a:p>
            <a:pPr marL="0" indent="0">
              <a:lnSpc>
                <a:spcPct val="150000"/>
              </a:lnSpc>
              <a:buNone/>
            </a:pPr>
            <a:endParaRPr lang="hr-HR" sz="24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81723" y="390940"/>
            <a:ext cx="4512989" cy="1490870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Zdrava hrana svakog dana</a:t>
            </a:r>
          </a:p>
        </p:txBody>
      </p:sp>
      <p:pic>
        <p:nvPicPr>
          <p:cNvPr id="5" name="Slika 4" descr="Slika na kojoj se prikazuje tekst, plastika, raznobojno&#10;&#10;Opis je automatski generiran">
            <a:extLst>
              <a:ext uri="{FF2B5EF4-FFF2-40B4-BE49-F238E27FC236}">
                <a16:creationId xmlns:a16="http://schemas.microsoft.com/office/drawing/2014/main" id="{980DE60D-723A-4F62-A42B-52F42385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0" y="1881809"/>
            <a:ext cx="5598713" cy="4585252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2400" dirty="0">
                <a:solidFill>
                  <a:srgbClr val="FFFFFF"/>
                </a:solidFill>
              </a:rPr>
              <a:t>Realizacijom ovog projekta rješavat će se problem prehrane odnosno pretilosti djece koji je u alarmantnom porastu u Hrvatskoj i svijetu.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400" dirty="0">
                <a:solidFill>
                  <a:srgbClr val="FFFFFF"/>
                </a:solidFill>
              </a:rPr>
              <a:t> Hrvatska je sedma u Europi po stopi djece s prevelikom tjelesnom masom. Samo 56 % djece doručkuje tijekom tjedna, 76 % ih ne jede dovoljno povrća, a 66 % voća, dok se tjelesnom aktivnošću svakog dana bavi samo 30 % dječaka i 17 % djevojčica.</a:t>
            </a:r>
            <a:br>
              <a:rPr lang="hr-HR" sz="2400" dirty="0">
                <a:solidFill>
                  <a:srgbClr val="FFFFFF"/>
                </a:solidFill>
              </a:rPr>
            </a:br>
            <a:endParaRPr lang="hr-H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6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Zdrava hrana svakog dana</a:t>
            </a:r>
          </a:p>
        </p:txBody>
      </p:sp>
      <p:pic>
        <p:nvPicPr>
          <p:cNvPr id="5" name="Slika 4" descr="Slika na kojoj se prikazuje tekst, plastika, raznobojno&#10;&#10;Opis je automatski generiran">
            <a:extLst>
              <a:ext uri="{FF2B5EF4-FFF2-40B4-BE49-F238E27FC236}">
                <a16:creationId xmlns:a16="http://schemas.microsoft.com/office/drawing/2014/main" id="{3B88483F-4E4B-4F10-BB6F-261D2CD8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81725" y="2385391"/>
            <a:ext cx="4512988" cy="37698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rgbClr val="FFFFFF"/>
                </a:solidFill>
              </a:rPr>
              <a:t>Učenici će kroz različite aktivnosti (istraživanje, suradničko učenje, igru, radionice, pisano i likovno stvaralaštvo i izradu digitalnih sadržaja) tijekom nastavne godine obrađivati razne teme vezane uz prehranu, zdravlje i problem gladi u suvremenom svijetu </a:t>
            </a:r>
          </a:p>
        </p:txBody>
      </p:sp>
    </p:spTree>
    <p:extLst>
      <p:ext uri="{BB962C8B-B14F-4D97-AF65-F5344CB8AC3E}">
        <p14:creationId xmlns:p14="http://schemas.microsoft.com/office/powerpoint/2010/main" val="109182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1630017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Zdrava hrana svakog dana</a:t>
            </a:r>
          </a:p>
        </p:txBody>
      </p:sp>
      <p:pic>
        <p:nvPicPr>
          <p:cNvPr id="5" name="Slika 4" descr="Slika na kojoj se prikazuje tekst, plastika, raznobojno&#10;&#10;Opis je automatski generiran">
            <a:extLst>
              <a:ext uri="{FF2B5EF4-FFF2-40B4-BE49-F238E27FC236}">
                <a16:creationId xmlns:a16="http://schemas.microsoft.com/office/drawing/2014/main" id="{A247A405-BEE7-41D2-B95D-0A98BB449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30513" y="2040834"/>
            <a:ext cx="5364200" cy="4386469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hr-HR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2600" dirty="0">
                <a:solidFill>
                  <a:srgbClr val="FFFFFF"/>
                </a:solidFill>
                <a:highlight>
                  <a:srgbClr val="FFFF00"/>
                </a:highlight>
              </a:rPr>
              <a:t>Radni postupak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600" dirty="0">
                <a:solidFill>
                  <a:srgbClr val="FFFFFF"/>
                </a:solidFill>
              </a:rPr>
              <a:t>Projekt bi trajao od listopada 2021. do svibnja 2022. godine.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hr-HR" sz="2600" dirty="0">
                <a:solidFill>
                  <a:srgbClr val="FFFFFF"/>
                </a:solidFill>
              </a:rPr>
            </a:br>
            <a:r>
              <a:rPr lang="hr-HR" sz="2600" dirty="0">
                <a:solidFill>
                  <a:srgbClr val="FFFFFF"/>
                </a:solidFill>
              </a:rPr>
              <a:t>Aktivnosti su podijeljene u 3 dijela: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hr-HR" sz="2600" dirty="0">
                <a:solidFill>
                  <a:srgbClr val="FFFFFF"/>
                </a:solidFill>
              </a:rPr>
            </a:br>
            <a:r>
              <a:rPr lang="hr-HR" sz="2600" dirty="0">
                <a:solidFill>
                  <a:srgbClr val="FFFFFF"/>
                </a:solidFill>
              </a:rPr>
              <a:t>a) prijava za projekt zainteresiranih partnerskih škola iz Republike Hrvatske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hr-HR" sz="2600" dirty="0">
                <a:solidFill>
                  <a:srgbClr val="FFFFFF"/>
                </a:solidFill>
              </a:rPr>
            </a:br>
            <a:r>
              <a:rPr lang="hr-HR" sz="2600" dirty="0">
                <a:solidFill>
                  <a:srgbClr val="FFFFFF"/>
                </a:solidFill>
              </a:rPr>
              <a:t>b) stvaranje dokumenta projekta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hr-HR" sz="2600" dirty="0">
                <a:solidFill>
                  <a:srgbClr val="FFFFFF"/>
                </a:solidFill>
              </a:rPr>
            </a:br>
            <a:r>
              <a:rPr lang="hr-HR" sz="2600" dirty="0">
                <a:solidFill>
                  <a:srgbClr val="FFFFFF"/>
                </a:solidFill>
              </a:rPr>
              <a:t>c) ostvarivanje zadataka od listopada 2021. do svibnja 2022.</a:t>
            </a:r>
            <a:br>
              <a:rPr lang="hr-HR" sz="2600" dirty="0">
                <a:solidFill>
                  <a:srgbClr val="FFFFFF"/>
                </a:solidFill>
              </a:rPr>
            </a:br>
            <a:endParaRPr lang="hr-HR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1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1713875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Zdrava hrana svakog dana</a:t>
            </a:r>
          </a:p>
        </p:txBody>
      </p:sp>
      <p:pic>
        <p:nvPicPr>
          <p:cNvPr id="5" name="Slika 4" descr="Slika na kojoj se prikazuje tekst, plastika, raznobojno&#10;&#10;Opis je automatski generiran">
            <a:extLst>
              <a:ext uri="{FF2B5EF4-FFF2-40B4-BE49-F238E27FC236}">
                <a16:creationId xmlns:a16="http://schemas.microsoft.com/office/drawing/2014/main" id="{356E9162-15E0-422E-A0ED-6E1AE9EE4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537292" y="1993692"/>
            <a:ext cx="5157421" cy="4161575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hr-HR" sz="14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2400" dirty="0">
                <a:solidFill>
                  <a:srgbClr val="FFFFFF"/>
                </a:solidFill>
              </a:rPr>
              <a:t>Aktivnosti bi se ostvarivale na Satovima razrednika i ostalim predmetima pri obradi srodnih tema.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400" dirty="0">
                <a:solidFill>
                  <a:srgbClr val="FFFFFF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400" dirty="0">
                <a:solidFill>
                  <a:srgbClr val="FFFFFF"/>
                </a:solidFill>
              </a:rPr>
              <a:t>Tijekom suradničkog učenja izrađena je web stranica na koju su postavljeni prijedlozi sadržaja i datuma koji se mogu obilježiti u okviru ovog projekta.</a:t>
            </a:r>
          </a:p>
          <a:p>
            <a:pPr marL="0" indent="0">
              <a:lnSpc>
                <a:spcPct val="90000"/>
              </a:lnSpc>
              <a:buNone/>
            </a:pPr>
            <a:endParaRPr lang="hr-HR" sz="24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2400" dirty="0">
                <a:solidFill>
                  <a:srgbClr val="FFFFFF"/>
                </a:solidFill>
              </a:rPr>
              <a:t> Učitelji će sami birati 10 sadržaja koji im odgovaraju ovisno o dobi, interesima i mogućnostima učenika.</a:t>
            </a:r>
          </a:p>
        </p:txBody>
      </p:sp>
    </p:spTree>
    <p:extLst>
      <p:ext uri="{BB962C8B-B14F-4D97-AF65-F5344CB8AC3E}">
        <p14:creationId xmlns:p14="http://schemas.microsoft.com/office/powerpoint/2010/main" val="142253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Zdrava hrana svakog dana</a:t>
            </a:r>
          </a:p>
        </p:txBody>
      </p:sp>
      <p:pic>
        <p:nvPicPr>
          <p:cNvPr id="5" name="Slika 4" descr="Slika na kojoj se prikazuje tekst, plastika, raznobojno&#10;&#10;Opis je automatski generiran">
            <a:extLst>
              <a:ext uri="{FF2B5EF4-FFF2-40B4-BE49-F238E27FC236}">
                <a16:creationId xmlns:a16="http://schemas.microsoft.com/office/drawing/2014/main" id="{26884BAC-E26C-4887-9C35-2977FDD1F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81725" y="2252870"/>
            <a:ext cx="4512988" cy="390239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  <a:highlight>
                  <a:srgbClr val="FFFF00"/>
                </a:highlight>
              </a:rPr>
              <a:t>Očekivani</a:t>
            </a:r>
            <a:r>
              <a:rPr lang="hr-HR" dirty="0">
                <a:solidFill>
                  <a:srgbClr val="FFFFFF"/>
                </a:solidFill>
                <a:highlight>
                  <a:srgbClr val="FFFF00"/>
                </a:highlight>
              </a:rPr>
              <a:t> </a:t>
            </a:r>
            <a:r>
              <a:rPr lang="hr-HR" dirty="0">
                <a:solidFill>
                  <a:srgbClr val="FF0000"/>
                </a:solidFill>
                <a:highlight>
                  <a:srgbClr val="FFFF00"/>
                </a:highlight>
              </a:rPr>
              <a:t>rezultati</a:t>
            </a:r>
          </a:p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Provedene aktivnosti će bit dostupne na </a:t>
            </a:r>
            <a:r>
              <a:rPr lang="hr-HR" dirty="0" err="1">
                <a:solidFill>
                  <a:srgbClr val="FFFFFF"/>
                </a:solidFill>
              </a:rPr>
              <a:t>TwinsSpaceu</a:t>
            </a:r>
            <a:r>
              <a:rPr lang="hr-HR" dirty="0">
                <a:solidFill>
                  <a:srgbClr val="FFFFFF"/>
                </a:solidFill>
              </a:rPr>
              <a:t>, webu i Facebook stranci projekta. </a:t>
            </a:r>
          </a:p>
          <a:p>
            <a:pPr marL="0" indent="0">
              <a:buNone/>
            </a:pPr>
            <a:endParaRPr lang="hr-HR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Nastali zajednički materijal će biti javno dostupan. </a:t>
            </a:r>
          </a:p>
          <a:p>
            <a:pPr marL="0" indent="0">
              <a:buNone/>
            </a:pPr>
            <a:endParaRPr lang="hr-HR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Organizirat će se i završni evaluacijski webinar.</a:t>
            </a:r>
          </a:p>
          <a:p>
            <a:pPr marL="0" indent="0">
              <a:buNone/>
            </a:pPr>
            <a:br>
              <a:rPr lang="hr-HR" dirty="0">
                <a:solidFill>
                  <a:srgbClr val="FFFFFF"/>
                </a:solidFill>
              </a:rPr>
            </a:b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3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Zdrava hrana svakog dana</a:t>
            </a:r>
          </a:p>
        </p:txBody>
      </p:sp>
      <p:pic>
        <p:nvPicPr>
          <p:cNvPr id="5" name="Slika 4" descr="Slika na kojoj se prikazuje tekst, plastika, raznobojno&#10;&#10;Opis je automatski generiran">
            <a:extLst>
              <a:ext uri="{FF2B5EF4-FFF2-40B4-BE49-F238E27FC236}">
                <a16:creationId xmlns:a16="http://schemas.microsoft.com/office/drawing/2014/main" id="{26884BAC-E26C-4887-9C35-2977FDD1F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96715" y="2252870"/>
            <a:ext cx="4775770" cy="39023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  <a:highlight>
                  <a:srgbClr val="FFFF00"/>
                </a:highlight>
              </a:rPr>
              <a:t>Očekivani</a:t>
            </a:r>
            <a:r>
              <a:rPr lang="hr-HR" dirty="0">
                <a:solidFill>
                  <a:srgbClr val="FFFFFF"/>
                </a:solidFill>
                <a:highlight>
                  <a:srgbClr val="FFFF00"/>
                </a:highlight>
              </a:rPr>
              <a:t> </a:t>
            </a:r>
            <a:r>
              <a:rPr lang="hr-HR" dirty="0">
                <a:solidFill>
                  <a:srgbClr val="FF0000"/>
                </a:solidFill>
                <a:highlight>
                  <a:srgbClr val="FFFF00"/>
                </a:highlight>
              </a:rPr>
              <a:t>rezultati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https://twinspace.etwinning.net/204610/home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hr-HR" dirty="0">
                <a:solidFill>
                  <a:schemeClr val="bg1"/>
                </a:solidFill>
              </a:rPr>
            </a:b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https://www.facebook.com/groups/407775064222506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https://sites.google.com/view/crvenitim?fbclid=IwAR00tDwyxoSddZyOy787uD94Xnb69MxWAMp6YXQQpDkpJTQUttPhMxu4BVY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2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1226695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Zdrava hrana svakog dana u 2.e</a:t>
            </a:r>
          </a:p>
        </p:txBody>
      </p:sp>
      <p:pic>
        <p:nvPicPr>
          <p:cNvPr id="5" name="Slika 4" descr="Slika na kojoj se prikazuje tekst, plastika, raznobojno&#10;&#10;Opis je automatski generiran">
            <a:extLst>
              <a:ext uri="{FF2B5EF4-FFF2-40B4-BE49-F238E27FC236}">
                <a16:creationId xmlns:a16="http://schemas.microsoft.com/office/drawing/2014/main" id="{7D0485A8-2985-4FA8-9CD2-D23B1F0C7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81725" y="2218544"/>
            <a:ext cx="4790760" cy="4257207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sz="1300" dirty="0">
                <a:solidFill>
                  <a:srgbClr val="FFFFFF"/>
                </a:solidFill>
              </a:rPr>
              <a:t>1. </a:t>
            </a:r>
            <a:r>
              <a:rPr lang="hr-HR" sz="2000" dirty="0">
                <a:solidFill>
                  <a:srgbClr val="FFFFFF"/>
                </a:solidFill>
              </a:rPr>
              <a:t>BONTON PRI JELU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FFFF"/>
                </a:solidFill>
              </a:rPr>
              <a:t>2. ZDRAV DORUČAK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FFFF"/>
                </a:solidFill>
              </a:rPr>
              <a:t>3. KISELO VOĆE I POVRĆE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FFFF"/>
                </a:solidFill>
              </a:rPr>
              <a:t>4. KORJENASTO POVRĆE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FFFF"/>
                </a:solidFill>
              </a:rPr>
              <a:t>5. ZDRAVI SMOOTHIE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FFFF"/>
                </a:solidFill>
              </a:rPr>
              <a:t>6. SUHO VOĆE I ORAŠASTI PLODOVI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FFFF"/>
                </a:solidFill>
              </a:rPr>
              <a:t>7. HRANA ZA MOZAK I HRANA ZA MIŠIĆE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FFFF"/>
                </a:solidFill>
              </a:rPr>
              <a:t>8. HRANA U  KNJIŽEVNIM DJELIMA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FFFF"/>
                </a:solidFill>
              </a:rPr>
              <a:t>9. RAZREDNA KUHARICA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FFFF"/>
                </a:solidFill>
              </a:rPr>
              <a:t>10 .ZAVRŠNI PIKNIK</a:t>
            </a:r>
            <a:br>
              <a:rPr lang="hr-HR" sz="2000" dirty="0">
                <a:solidFill>
                  <a:srgbClr val="FFFFFF"/>
                </a:solidFill>
              </a:rPr>
            </a:br>
            <a:endParaRPr lang="hr-H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1849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639</Words>
  <Application>Microsoft Office PowerPoint</Application>
  <PresentationFormat>Široki zaslon</PresentationFormat>
  <Paragraphs>139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Faseta</vt:lpstr>
      <vt:lpstr>e Twinning projekt Zdrava hrana svakog dana</vt:lpstr>
      <vt:lpstr>Zdrava hrana svakog dana</vt:lpstr>
      <vt:lpstr>Zdrava hrana svakog dana</vt:lpstr>
      <vt:lpstr>Zdrava hrana svakog dana</vt:lpstr>
      <vt:lpstr>Zdrava hrana svakog dana</vt:lpstr>
      <vt:lpstr>Zdrava hrana svakog dana</vt:lpstr>
      <vt:lpstr>Zdrava hrana svakog dana</vt:lpstr>
      <vt:lpstr>Zdrava hrana svakog dana</vt:lpstr>
      <vt:lpstr>Zdrava hrana svakog dana u 2.e</vt:lpstr>
      <vt:lpstr>Zdrava hrana svakog dana u 2.e</vt:lpstr>
      <vt:lpstr>Zdrava hrana svakog dana u 2.e</vt:lpstr>
      <vt:lpstr>Zdrava hrana svakog dana u 2.e</vt:lpstr>
      <vt:lpstr>Zdrava hrana svakog dana u 2.e</vt:lpstr>
      <vt:lpstr>Zdrava hrana svakog dana u 2.e</vt:lpstr>
      <vt:lpstr>Zdrava hrana svakog dana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Twinning projekt Zdrava hrana svakog dana</dc:title>
  <dc:creator>OŠ Augusta Šenoe</dc:creator>
  <cp:lastModifiedBy>Petrunjela Krajacic</cp:lastModifiedBy>
  <cp:revision>2</cp:revision>
  <dcterms:created xsi:type="dcterms:W3CDTF">2021-11-23T06:49:39Z</dcterms:created>
  <dcterms:modified xsi:type="dcterms:W3CDTF">2021-11-23T16:11:18Z</dcterms:modified>
</cp:coreProperties>
</file>