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24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67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05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3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06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32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98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01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6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3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06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01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7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92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0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AA88-A6C7-496F-B3E7-3E791E4BD36A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1EDF-F019-4D69-8361-2F99298DD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292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55A375-A40E-4990-B9FC-9883608FC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746" y="359464"/>
            <a:ext cx="6903217" cy="1148600"/>
          </a:xfrm>
        </p:spPr>
        <p:txBody>
          <a:bodyPr/>
          <a:lstStyle/>
          <a:p>
            <a:pPr algn="ctr"/>
            <a:r>
              <a:rPr lang="fr-FR" dirty="0" smtClean="0"/>
              <a:t>Italiano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CD38CCD-A10B-468F-8C30-26EEBB477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0425" y="1542409"/>
            <a:ext cx="8791575" cy="165576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Maria </a:t>
            </a:r>
            <a:r>
              <a:rPr lang="fr-FR" dirty="0" smtClean="0">
                <a:solidFill>
                  <a:srgbClr val="FF0000"/>
                </a:solidFill>
              </a:rPr>
              <a:t>,il </a:t>
            </a:r>
            <a:r>
              <a:rPr lang="fr-FR" dirty="0">
                <a:solidFill>
                  <a:srgbClr val="FF0000"/>
                </a:solidFill>
              </a:rPr>
              <a:t>bambino </a:t>
            </a:r>
            <a:r>
              <a:rPr lang="fr-FR" dirty="0" err="1">
                <a:solidFill>
                  <a:srgbClr val="FF0000"/>
                </a:solidFill>
              </a:rPr>
              <a:t>Gesù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e </a:t>
            </a:r>
            <a:r>
              <a:rPr lang="fr-FR" dirty="0" err="1" smtClean="0">
                <a:solidFill>
                  <a:srgbClr val="FF0000"/>
                </a:solidFill>
              </a:rPr>
              <a:t>st.anna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Leonardo </a:t>
            </a:r>
            <a:r>
              <a:rPr lang="fr-FR" dirty="0">
                <a:solidFill>
                  <a:srgbClr val="FF0000"/>
                </a:solidFill>
              </a:rPr>
              <a:t>DA VINCI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E55CA03-CF4A-4593-8431-59DC1E0F1928}"/>
              </a:ext>
            </a:extLst>
          </p:cNvPr>
          <p:cNvSpPr txBox="1"/>
          <p:nvPr/>
        </p:nvSpPr>
        <p:spPr>
          <a:xfrm>
            <a:off x="2140299" y="3840982"/>
            <a:ext cx="8450664" cy="3263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49ED0EA-BDFF-48A4-B460-E0FAC7D72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58" y="569274"/>
            <a:ext cx="4439894" cy="5953880"/>
          </a:xfrm>
          <a:prstGeom prst="rect">
            <a:avLst/>
          </a:prstGeom>
        </p:spPr>
      </p:pic>
      <p:pic>
        <p:nvPicPr>
          <p:cNvPr id="9" name="DGM OST 2 - Saikai">
            <a:hlinkClick r:id="" action="ppaction://media"/>
            <a:extLst>
              <a:ext uri="{FF2B5EF4-FFF2-40B4-BE49-F238E27FC236}">
                <a16:creationId xmlns:a16="http://schemas.microsoft.com/office/drawing/2014/main" xmlns="" id="{B8DC5BA9-5879-48D9-B9D1-FC67BD360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1363" y="39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8D764D-CD58-4D9F-B199-0B13612B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6527"/>
            <a:ext cx="9905998" cy="68027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Leonardo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da Vinci</a:t>
            </a:r>
          </a:p>
        </p:txBody>
      </p:sp>
      <p:pic>
        <p:nvPicPr>
          <p:cNvPr id="1026" name="Picture 2" descr="http://nextews.com/images/3a/94/3a94d24570260ea1.jpg">
            <a:extLst>
              <a:ext uri="{FF2B5EF4-FFF2-40B4-BE49-F238E27FC236}">
                <a16:creationId xmlns:a16="http://schemas.microsoft.com/office/drawing/2014/main" xmlns="" id="{65B208E1-D2E9-4353-9835-9EBD0F037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" y="2069454"/>
            <a:ext cx="3797579" cy="38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604314C-A625-49A3-A886-B7E32B2432C0}"/>
              </a:ext>
            </a:extLst>
          </p:cNvPr>
          <p:cNvSpPr txBox="1"/>
          <p:nvPr/>
        </p:nvSpPr>
        <p:spPr>
          <a:xfrm>
            <a:off x="4421275" y="2190541"/>
            <a:ext cx="70037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Leonardo </a:t>
            </a:r>
            <a:r>
              <a:rPr lang="fr-FR" sz="2800" dirty="0"/>
              <a:t>da </a:t>
            </a:r>
            <a:r>
              <a:rPr lang="fr-FR" sz="2800" dirty="0" err="1"/>
              <a:t>vinci</a:t>
            </a:r>
            <a:r>
              <a:rPr lang="fr-FR" sz="2800" dirty="0"/>
              <a:t> é </a:t>
            </a:r>
            <a:r>
              <a:rPr lang="fr-FR" sz="2800" dirty="0" err="1"/>
              <a:t>nato</a:t>
            </a:r>
            <a:r>
              <a:rPr lang="fr-FR" sz="2800" dirty="0"/>
              <a:t> a Vinci </a:t>
            </a:r>
            <a:r>
              <a:rPr lang="fr-FR" sz="2800" dirty="0" err="1" smtClean="0"/>
              <a:t>nel</a:t>
            </a:r>
            <a:r>
              <a:rPr lang="fr-FR" sz="2800" dirty="0" smtClean="0"/>
              <a:t> </a:t>
            </a:r>
            <a:r>
              <a:rPr lang="fr-FR" sz="2800" dirty="0"/>
              <a:t>1452. </a:t>
            </a:r>
            <a:r>
              <a:rPr lang="fr-FR" sz="2800" dirty="0"/>
              <a:t>È</a:t>
            </a:r>
            <a:r>
              <a:rPr lang="fr-FR" sz="2800" dirty="0" smtClean="0"/>
              <a:t> </a:t>
            </a:r>
            <a:r>
              <a:rPr lang="fr-FR" sz="2800" dirty="0"/>
              <a:t>un </a:t>
            </a:r>
            <a:r>
              <a:rPr lang="fr-FR" sz="2800" dirty="0" err="1"/>
              <a:t>pittore</a:t>
            </a:r>
            <a:r>
              <a:rPr lang="fr-FR" sz="2800" dirty="0"/>
              <a:t> ,</a:t>
            </a:r>
            <a:r>
              <a:rPr lang="fr-FR" sz="2800" dirty="0" err="1"/>
              <a:t>scultore</a:t>
            </a:r>
            <a:r>
              <a:rPr lang="fr-FR" sz="2800" dirty="0"/>
              <a:t> e </a:t>
            </a:r>
            <a:r>
              <a:rPr lang="fr-FR" sz="2800" dirty="0" err="1"/>
              <a:t>inventore</a:t>
            </a:r>
            <a:r>
              <a:rPr lang="fr-FR" sz="2800" dirty="0"/>
              <a:t>. Ha </a:t>
            </a:r>
            <a:r>
              <a:rPr lang="fr-FR" sz="2800" dirty="0" err="1" smtClean="0"/>
              <a:t>abitato</a:t>
            </a:r>
            <a:r>
              <a:rPr lang="fr-FR" sz="2800" dirty="0" smtClean="0"/>
              <a:t> </a:t>
            </a:r>
            <a:r>
              <a:rPr lang="fr-FR" sz="2800" dirty="0"/>
              <a:t>a </a:t>
            </a:r>
            <a:r>
              <a:rPr lang="fr-FR" sz="2800" dirty="0" err="1" smtClean="0"/>
              <a:t>Milano,Venizia</a:t>
            </a:r>
            <a:r>
              <a:rPr lang="fr-FR" sz="2800" dirty="0" smtClean="0"/>
              <a:t> </a:t>
            </a:r>
            <a:r>
              <a:rPr lang="fr-FR" sz="2800" dirty="0"/>
              <a:t>e a </a:t>
            </a:r>
            <a:r>
              <a:rPr lang="fr-FR" sz="2800" dirty="0" smtClean="0"/>
              <a:t>Firenze </a:t>
            </a:r>
            <a:r>
              <a:rPr lang="fr-FR" sz="2800" dirty="0"/>
              <a:t>.Ha </a:t>
            </a:r>
            <a:r>
              <a:rPr lang="fr-FR" sz="2800" dirty="0" err="1"/>
              <a:t>fatto</a:t>
            </a:r>
            <a:r>
              <a:rPr lang="fr-FR" sz="2800" dirty="0"/>
              <a:t> </a:t>
            </a:r>
            <a:r>
              <a:rPr lang="fr-FR" sz="2800" dirty="0" err="1" smtClean="0"/>
              <a:t>molti</a:t>
            </a:r>
            <a:r>
              <a:rPr lang="fr-FR" sz="2800" dirty="0" smtClean="0"/>
              <a:t> </a:t>
            </a:r>
            <a:r>
              <a:rPr lang="fr-FR" sz="2800" dirty="0"/>
              <a:t>quadri come La </a:t>
            </a:r>
            <a:r>
              <a:rPr lang="fr-FR" sz="2800" dirty="0" err="1"/>
              <a:t>monna</a:t>
            </a:r>
            <a:r>
              <a:rPr lang="fr-FR" sz="2800" dirty="0"/>
              <a:t> </a:t>
            </a:r>
            <a:r>
              <a:rPr lang="fr-FR" sz="2800" dirty="0" err="1"/>
              <a:t>Lisa,La</a:t>
            </a:r>
            <a:r>
              <a:rPr lang="fr-FR" sz="2800" dirty="0"/>
              <a:t> </a:t>
            </a:r>
            <a:r>
              <a:rPr lang="fr-FR" sz="2800" dirty="0" err="1"/>
              <a:t>Cena</a:t>
            </a:r>
            <a:r>
              <a:rPr lang="fr-FR" sz="2800" dirty="0"/>
              <a:t> e Salvator </a:t>
            </a:r>
            <a:r>
              <a:rPr lang="fr-FR" sz="2800" dirty="0" err="1"/>
              <a:t>Mundi</a:t>
            </a:r>
            <a:r>
              <a:rPr lang="fr-FR" sz="2800" dirty="0"/>
              <a:t> </a:t>
            </a:r>
            <a:r>
              <a:rPr lang="fr-FR" sz="2800" dirty="0" smtClean="0"/>
              <a:t>.Ha </a:t>
            </a:r>
            <a:r>
              <a:rPr lang="fr-FR" sz="2800" dirty="0" err="1" smtClean="0"/>
              <a:t>una</a:t>
            </a:r>
            <a:r>
              <a:rPr lang="fr-FR" sz="2800" dirty="0" smtClean="0"/>
              <a:t> barba </a:t>
            </a:r>
            <a:r>
              <a:rPr lang="fr-FR" sz="2800" dirty="0" err="1" smtClean="0"/>
              <a:t>lunga</a:t>
            </a:r>
            <a:r>
              <a:rPr lang="fr-FR" sz="2800" dirty="0" smtClean="0"/>
              <a:t> e </a:t>
            </a:r>
            <a:r>
              <a:rPr lang="fr-FR" sz="2800" dirty="0" err="1" smtClean="0"/>
              <a:t>grigia</a:t>
            </a:r>
            <a:r>
              <a:rPr lang="fr-FR" sz="2800" dirty="0" smtClean="0"/>
              <a:t> .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8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E22266-3E69-4E56-8782-2FBA1186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Quadro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6315F556-3EC0-4649-A8DD-2972A39F1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70" y="1124073"/>
            <a:ext cx="2259986" cy="30306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20D222-6AFF-426B-BE8A-24B97F000394}"/>
              </a:ext>
            </a:extLst>
          </p:cNvPr>
          <p:cNvSpPr txBox="1"/>
          <p:nvPr/>
        </p:nvSpPr>
        <p:spPr>
          <a:xfrm>
            <a:off x="3144413" y="1979525"/>
            <a:ext cx="85913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Ha </a:t>
            </a:r>
            <a:r>
              <a:rPr lang="fr-FR" sz="2800" dirty="0" err="1"/>
              <a:t>tre</a:t>
            </a:r>
            <a:r>
              <a:rPr lang="fr-FR" sz="2800" dirty="0"/>
              <a:t> </a:t>
            </a:r>
            <a:r>
              <a:rPr lang="fr-FR" sz="2800" dirty="0" err="1"/>
              <a:t>persone</a:t>
            </a:r>
            <a:r>
              <a:rPr lang="fr-FR" sz="2800" dirty="0"/>
              <a:t> un bambino , su </a:t>
            </a:r>
            <a:r>
              <a:rPr lang="fr-FR" sz="2800" dirty="0" err="1"/>
              <a:t>madre</a:t>
            </a:r>
            <a:r>
              <a:rPr lang="fr-FR" sz="2800" dirty="0"/>
              <a:t> e </a:t>
            </a:r>
            <a:r>
              <a:rPr lang="fr-FR" sz="2800" dirty="0" smtClean="0"/>
              <a:t>un’ </a:t>
            </a:r>
            <a:r>
              <a:rPr lang="fr-FR" sz="2800" dirty="0" err="1"/>
              <a:t>altra</a:t>
            </a:r>
            <a:r>
              <a:rPr lang="fr-FR" sz="2800" dirty="0"/>
              <a:t> </a:t>
            </a:r>
            <a:r>
              <a:rPr lang="fr-FR" sz="2800" dirty="0" smtClean="0"/>
              <a:t>donna</a:t>
            </a:r>
            <a:r>
              <a:rPr lang="fr-FR" sz="2800" dirty="0"/>
              <a:t>,  C’e sono un </a:t>
            </a:r>
            <a:r>
              <a:rPr lang="fr-FR" sz="2800" dirty="0" err="1"/>
              <a:t>agnello</a:t>
            </a:r>
            <a:r>
              <a:rPr lang="fr-FR" sz="2800" dirty="0"/>
              <a:t> </a:t>
            </a:r>
            <a:r>
              <a:rPr lang="fr-FR" sz="2800" dirty="0" smtClean="0"/>
              <a:t>.</a:t>
            </a:r>
            <a:r>
              <a:rPr lang="fr-FR" sz="2800" dirty="0"/>
              <a:t> È</a:t>
            </a:r>
            <a:r>
              <a:rPr lang="fr-FR" sz="2800" dirty="0" smtClean="0"/>
              <a:t> un </a:t>
            </a:r>
            <a:r>
              <a:rPr lang="fr-FR" sz="2800" dirty="0" err="1"/>
              <a:t>quadro</a:t>
            </a:r>
            <a:r>
              <a:rPr lang="fr-FR" sz="2800" dirty="0"/>
              <a:t> </a:t>
            </a:r>
            <a:r>
              <a:rPr lang="fr-FR" sz="2800" dirty="0" smtClean="0"/>
              <a:t>con dei </a:t>
            </a:r>
            <a:r>
              <a:rPr lang="fr-FR" sz="2800" dirty="0" err="1"/>
              <a:t>colori</a:t>
            </a:r>
            <a:r>
              <a:rPr lang="fr-FR" sz="2800" dirty="0"/>
              <a:t> </a:t>
            </a:r>
            <a:r>
              <a:rPr lang="fr-FR" sz="2800" dirty="0" err="1" smtClean="0"/>
              <a:t>vivi</a:t>
            </a:r>
            <a:r>
              <a:rPr lang="fr-FR" sz="2800" dirty="0" smtClean="0"/>
              <a:t> </a:t>
            </a:r>
            <a:r>
              <a:rPr lang="fr-FR" sz="2800" dirty="0"/>
              <a:t>. Da </a:t>
            </a:r>
            <a:r>
              <a:rPr lang="fr-FR" sz="2800" dirty="0" err="1"/>
              <a:t>vinci</a:t>
            </a:r>
            <a:r>
              <a:rPr lang="fr-FR" sz="2800" dirty="0"/>
              <a:t> ha </a:t>
            </a:r>
            <a:r>
              <a:rPr lang="fr-FR" sz="2800" dirty="0" err="1"/>
              <a:t>fatto</a:t>
            </a:r>
            <a:r>
              <a:rPr lang="fr-FR" sz="2800" dirty="0"/>
              <a:t> il </a:t>
            </a:r>
            <a:r>
              <a:rPr lang="fr-FR" sz="2800" dirty="0" err="1"/>
              <a:t>quadro</a:t>
            </a:r>
            <a:r>
              <a:rPr lang="fr-FR" sz="2800" dirty="0"/>
              <a:t> </a:t>
            </a:r>
            <a:r>
              <a:rPr lang="fr-FR" sz="2800" dirty="0" err="1" smtClean="0"/>
              <a:t>tra</a:t>
            </a:r>
            <a:r>
              <a:rPr lang="fr-FR" sz="2800" dirty="0" smtClean="0"/>
              <a:t> il 1503 a 1519 </a:t>
            </a:r>
            <a:r>
              <a:rPr lang="fr-FR" sz="2800" dirty="0"/>
              <a:t>, il </a:t>
            </a:r>
            <a:r>
              <a:rPr lang="fr-FR" sz="2800" dirty="0" err="1"/>
              <a:t>quatro</a:t>
            </a:r>
            <a:r>
              <a:rPr lang="fr-FR" sz="2800" dirty="0"/>
              <a:t> ha  515 </a:t>
            </a:r>
            <a:r>
              <a:rPr lang="fr-FR" sz="2800" dirty="0" err="1"/>
              <a:t>anni</a:t>
            </a:r>
            <a:r>
              <a:rPr lang="fr-FR" sz="2800" dirty="0"/>
              <a:t> . </a:t>
            </a:r>
            <a:r>
              <a:rPr lang="fr-FR" sz="2800" dirty="0" smtClean="0"/>
              <a:t>Ci sono </a:t>
            </a:r>
            <a:r>
              <a:rPr lang="fr-FR" sz="2800" dirty="0" err="1"/>
              <a:t>tre</a:t>
            </a:r>
            <a:r>
              <a:rPr lang="fr-FR" sz="2800" dirty="0"/>
              <a:t> </a:t>
            </a:r>
            <a:r>
              <a:rPr lang="fr-FR" sz="2800" dirty="0" err="1"/>
              <a:t>persone</a:t>
            </a:r>
            <a:r>
              <a:rPr lang="fr-FR" sz="2800" dirty="0"/>
              <a:t> </a:t>
            </a:r>
            <a:r>
              <a:rPr lang="fr-FR" sz="2800" dirty="0" err="1" smtClean="0"/>
              <a:t>nel</a:t>
            </a:r>
            <a:r>
              <a:rPr lang="fr-FR" sz="2800" dirty="0" smtClean="0"/>
              <a:t> </a:t>
            </a:r>
            <a:r>
              <a:rPr lang="fr-FR" sz="2800" dirty="0" err="1" smtClean="0"/>
              <a:t>quadro</a:t>
            </a:r>
            <a:r>
              <a:rPr lang="fr-FR" sz="2800" dirty="0" smtClean="0"/>
              <a:t> </a:t>
            </a:r>
            <a:r>
              <a:rPr lang="fr-FR" sz="2800" dirty="0"/>
              <a:t>sono </a:t>
            </a:r>
            <a:r>
              <a:rPr lang="fr-FR" sz="2800" dirty="0" err="1" smtClean="0"/>
              <a:t>religiose</a:t>
            </a:r>
            <a:r>
              <a:rPr lang="fr-FR" sz="2800" dirty="0" smtClean="0"/>
              <a:t> </a:t>
            </a:r>
            <a:r>
              <a:rPr lang="fr-FR" sz="2800" dirty="0"/>
              <a:t>.Ha </a:t>
            </a:r>
            <a:r>
              <a:rPr lang="fr-FR" sz="2800" dirty="0" err="1" smtClean="0"/>
              <a:t>uno</a:t>
            </a:r>
            <a:r>
              <a:rPr lang="fr-FR" sz="2800" dirty="0" smtClean="0"/>
              <a:t> </a:t>
            </a:r>
            <a:r>
              <a:rPr lang="fr-FR" sz="2800" dirty="0" err="1" smtClean="0"/>
              <a:t>sfondo</a:t>
            </a:r>
            <a:r>
              <a:rPr lang="fr-FR" sz="2800" dirty="0" smtClean="0"/>
              <a:t> </a:t>
            </a:r>
            <a:r>
              <a:rPr lang="fr-FR" sz="2800" dirty="0" err="1" smtClean="0"/>
              <a:t>chiaro</a:t>
            </a:r>
            <a:r>
              <a:rPr lang="fr-FR" sz="2800" dirty="0" smtClean="0"/>
              <a:t>  </a:t>
            </a:r>
            <a:r>
              <a:rPr lang="fr-FR" sz="2800" dirty="0"/>
              <a:t>con il </a:t>
            </a:r>
            <a:r>
              <a:rPr lang="fr-FR" sz="2800" dirty="0" err="1" smtClean="0"/>
              <a:t>biancho</a:t>
            </a:r>
            <a:r>
              <a:rPr lang="fr-FR" sz="2800" dirty="0" smtClean="0"/>
              <a:t> </a:t>
            </a:r>
            <a:r>
              <a:rPr lang="fr-FR" sz="2800" dirty="0"/>
              <a:t>e il </a:t>
            </a:r>
            <a:r>
              <a:rPr lang="fr-FR" sz="2800" dirty="0" err="1"/>
              <a:t>blu</a:t>
            </a:r>
            <a:r>
              <a:rPr lang="fr-FR" sz="2800" dirty="0"/>
              <a:t> </a:t>
            </a:r>
            <a:r>
              <a:rPr lang="fr-FR" sz="2800" dirty="0" smtClean="0"/>
              <a:t>.</a:t>
            </a:r>
            <a:r>
              <a:rPr lang="it-IT" sz="2800" dirty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824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DC9B94-B4B5-40AC-8952-414EAA74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St.Anna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Résultat de recherche d'images pour &quot;La Vierge, l'Enfant Jésus et sainte Anne&quot;">
            <a:extLst>
              <a:ext uri="{FF2B5EF4-FFF2-40B4-BE49-F238E27FC236}">
                <a16:creationId xmlns:a16="http://schemas.microsoft.com/office/drawing/2014/main" xmlns="" id="{D1F5B115-D11A-417F-8CF6-BF820940E2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1" y="1715251"/>
            <a:ext cx="2990589" cy="39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0434F17-3DCD-4467-AA3E-83C911239F9F}"/>
              </a:ext>
            </a:extLst>
          </p:cNvPr>
          <p:cNvSpPr txBox="1"/>
          <p:nvPr/>
        </p:nvSpPr>
        <p:spPr>
          <a:xfrm>
            <a:off x="3768132" y="1899138"/>
            <a:ext cx="6913266" cy="257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/>
              <a:t>È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e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nonna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2800" dirty="0"/>
              <a:t>Gesù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fr-FR" sz="2800" dirty="0"/>
              <a:t> È</a:t>
            </a:r>
            <a:r>
              <a:rPr lang="fr-FR" sz="2800" dirty="0" smtClean="0"/>
              <a:t> </a:t>
            </a:r>
            <a:r>
              <a:rPr lang="fr-FR" sz="2800" dirty="0" err="1" smtClean="0"/>
              <a:t>vecchia</a:t>
            </a:r>
            <a:r>
              <a:rPr lang="fr-FR" sz="2800" dirty="0" smtClean="0"/>
              <a:t> </a:t>
            </a:r>
            <a:r>
              <a:rPr lang="fr-FR" sz="2800" dirty="0" err="1" smtClean="0"/>
              <a:t>invece</a:t>
            </a:r>
            <a:r>
              <a:rPr lang="fr-FR" sz="2800" dirty="0" smtClean="0"/>
              <a:t> ha la pelle </a:t>
            </a:r>
            <a:r>
              <a:rPr lang="fr-FR" sz="2800" dirty="0" err="1" smtClean="0"/>
              <a:t>liscia</a:t>
            </a:r>
            <a:r>
              <a:rPr lang="fr-FR" sz="2800" dirty="0" smtClean="0"/>
              <a:t>  , ha il </a:t>
            </a:r>
            <a:r>
              <a:rPr lang="fr-FR" sz="2800" dirty="0" err="1" smtClean="0"/>
              <a:t>capelli</a:t>
            </a:r>
            <a:r>
              <a:rPr lang="fr-FR" sz="2800" dirty="0" smtClean="0"/>
              <a:t> </a:t>
            </a:r>
            <a:r>
              <a:rPr lang="fr-FR" sz="2800" dirty="0" err="1" smtClean="0"/>
              <a:t>nero</a:t>
            </a:r>
            <a:r>
              <a:rPr lang="fr-FR" sz="2800" dirty="0" smtClean="0"/>
              <a:t> e ha un </a:t>
            </a:r>
            <a:r>
              <a:rPr lang="fr-FR" sz="2800" dirty="0" err="1" smtClean="0"/>
              <a:t>naso</a:t>
            </a:r>
            <a:r>
              <a:rPr lang="fr-FR" sz="2800" dirty="0" smtClean="0"/>
              <a:t> </a:t>
            </a:r>
            <a:r>
              <a:rPr lang="fr-FR" sz="2800" dirty="0" err="1" smtClean="0"/>
              <a:t>lungi</a:t>
            </a:r>
            <a:r>
              <a:rPr lang="fr-FR" sz="2800" dirty="0" smtClean="0"/>
              <a:t> 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/>
              <a:t>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23454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863284-DBE2-4205-B17E-CAF49667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Maria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590CAD66-4760-485D-A225-922AEB393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87" y="2069455"/>
            <a:ext cx="4716350" cy="35417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3EA6530-2928-4DE4-B24F-AD84B4DBCD4E}"/>
              </a:ext>
            </a:extLst>
          </p:cNvPr>
          <p:cNvSpPr txBox="1"/>
          <p:nvPr/>
        </p:nvSpPr>
        <p:spPr>
          <a:xfrm>
            <a:off x="5054321" y="2097088"/>
            <a:ext cx="6521380" cy="157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bambino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2800" dirty="0"/>
              <a:t>Gesù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il </a:t>
            </a:r>
            <a:r>
              <a:rPr lang="fr-F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capelli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castagni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corti .Ha la pelle </a:t>
            </a:r>
            <a:r>
              <a:rPr lang="fr-F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liscia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sua </a:t>
            </a:r>
            <a:r>
              <a:rPr lang="fr-F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madre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Anna .</a:t>
            </a:r>
            <a:r>
              <a:rPr lang="fr-FR" sz="2800" dirty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163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0125F4-1AA6-4BF5-A3BC-E3F3D198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err="1" smtClean="0">
                <a:solidFill>
                  <a:srgbClr val="92D050"/>
                </a:solidFill>
              </a:rPr>
              <a:t>GESù</a:t>
            </a:r>
            <a:endParaRPr lang="fr-FR" sz="2800" dirty="0">
              <a:solidFill>
                <a:srgbClr val="92D050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C9AB03A6-FB47-41E7-BDE2-AE599C76C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14" y="2194213"/>
            <a:ext cx="4213312" cy="33223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8F0D2FE-F136-4412-89B9-169C5317DFB3}"/>
              </a:ext>
            </a:extLst>
          </p:cNvPr>
          <p:cNvSpPr txBox="1"/>
          <p:nvPr/>
        </p:nvSpPr>
        <p:spPr>
          <a:xfrm>
            <a:off x="4652387" y="2194213"/>
            <a:ext cx="6792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Gesù</a:t>
            </a:r>
            <a:r>
              <a:rPr lang="fr-FR" sz="2800" dirty="0" smtClean="0"/>
              <a:t> è </a:t>
            </a:r>
            <a:r>
              <a:rPr lang="fr-FR" sz="2800" dirty="0"/>
              <a:t>il bambino de la </a:t>
            </a:r>
            <a:r>
              <a:rPr lang="fr-FR" sz="2800" dirty="0" err="1"/>
              <a:t>profezia</a:t>
            </a:r>
            <a:r>
              <a:rPr lang="fr-FR" sz="2800" dirty="0"/>
              <a:t> ,guida </a:t>
            </a:r>
            <a:r>
              <a:rPr lang="fr-FR" sz="2800" dirty="0" err="1"/>
              <a:t>gli</a:t>
            </a:r>
            <a:r>
              <a:rPr lang="fr-FR" sz="2800" dirty="0"/>
              <a:t> </a:t>
            </a:r>
            <a:r>
              <a:rPr lang="fr-FR" sz="2800" dirty="0" err="1" smtClean="0"/>
              <a:t>uomini</a:t>
            </a:r>
            <a:r>
              <a:rPr lang="fr-FR" sz="2800" dirty="0" smtClean="0"/>
              <a:t>.</a:t>
            </a:r>
            <a:r>
              <a:rPr lang="fr-FR" sz="2800" dirty="0" smtClean="0"/>
              <a:t> </a:t>
            </a:r>
            <a:r>
              <a:rPr lang="fr-FR" sz="2800" dirty="0"/>
              <a:t>È</a:t>
            </a:r>
            <a:r>
              <a:rPr lang="fr-FR" sz="2800" dirty="0" smtClean="0"/>
              <a:t> </a:t>
            </a:r>
            <a:r>
              <a:rPr lang="fr-FR" sz="2800" dirty="0" err="1"/>
              <a:t>nato</a:t>
            </a:r>
            <a:r>
              <a:rPr lang="fr-FR" sz="2800" dirty="0"/>
              <a:t> a Nazareth </a:t>
            </a:r>
            <a:r>
              <a:rPr lang="fr-FR" sz="2800" dirty="0" err="1" smtClean="0"/>
              <a:t>nel</a:t>
            </a:r>
            <a:r>
              <a:rPr lang="fr-FR" sz="2800" dirty="0" smtClean="0"/>
              <a:t> </a:t>
            </a:r>
            <a:r>
              <a:rPr lang="fr-FR" sz="2800" dirty="0" err="1" smtClean="0"/>
              <a:t>anni</a:t>
            </a:r>
            <a:r>
              <a:rPr lang="fr-FR" sz="2800" dirty="0" smtClean="0"/>
              <a:t> </a:t>
            </a:r>
            <a:r>
              <a:rPr lang="fr-FR" sz="2800" dirty="0"/>
              <a:t>0.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27370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EE6372-FFF8-47CC-ABAA-36B3FAD0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Confronto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53535C69-3208-4D79-A674-DEE0FF997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82" y="2160681"/>
            <a:ext cx="2904407" cy="42702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4E7F11F-6DF2-447A-99AF-62D2AF05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638" y="2176190"/>
            <a:ext cx="3170380" cy="42547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C4E6858-35FA-428E-B98D-9AF79482DC7E}"/>
              </a:ext>
            </a:extLst>
          </p:cNvPr>
          <p:cNvSpPr txBox="1"/>
          <p:nvPr/>
        </p:nvSpPr>
        <p:spPr>
          <a:xfrm>
            <a:off x="3265714" y="2331218"/>
            <a:ext cx="54562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</a:t>
            </a:r>
            <a:r>
              <a:rPr lang="fr-FR" dirty="0" err="1"/>
              <a:t>quadro</a:t>
            </a:r>
            <a:r>
              <a:rPr lang="fr-FR" dirty="0"/>
              <a:t> a </a:t>
            </a:r>
            <a:r>
              <a:rPr lang="fr-FR" dirty="0" err="1"/>
              <a:t>sinistra</a:t>
            </a:r>
            <a:r>
              <a:rPr lang="fr-FR" dirty="0"/>
              <a:t> ha un </a:t>
            </a:r>
            <a:r>
              <a:rPr lang="fr-FR" dirty="0" err="1" smtClean="0"/>
              <a:t>personaggo</a:t>
            </a:r>
            <a:r>
              <a:rPr lang="fr-FR" dirty="0" smtClean="0"/>
              <a:t> </a:t>
            </a:r>
            <a:r>
              <a:rPr lang="fr-FR" dirty="0" err="1"/>
              <a:t>invece</a:t>
            </a:r>
            <a:r>
              <a:rPr lang="fr-FR" dirty="0"/>
              <a:t> </a:t>
            </a:r>
            <a:r>
              <a:rPr lang="fr-FR" dirty="0" smtClean="0"/>
              <a:t>l’</a:t>
            </a:r>
            <a:r>
              <a:rPr lang="fr-FR" dirty="0" err="1" smtClean="0"/>
              <a:t>altro</a:t>
            </a:r>
            <a:r>
              <a:rPr lang="fr-FR" dirty="0" smtClean="0"/>
              <a:t> </a:t>
            </a:r>
            <a:r>
              <a:rPr lang="fr-FR" dirty="0"/>
              <a:t>ha </a:t>
            </a:r>
            <a:r>
              <a:rPr lang="fr-FR" dirty="0" err="1"/>
              <a:t>quattro</a:t>
            </a:r>
            <a:r>
              <a:rPr lang="fr-FR" dirty="0"/>
              <a:t> </a:t>
            </a:r>
            <a:r>
              <a:rPr lang="fr-FR" dirty="0" err="1"/>
              <a:t>personaggi</a:t>
            </a:r>
            <a:r>
              <a:rPr lang="fr-FR" dirty="0"/>
              <a:t>.</a:t>
            </a:r>
          </a:p>
          <a:p>
            <a:r>
              <a:rPr lang="fr-FR" dirty="0"/>
              <a:t>Salvador </a:t>
            </a:r>
            <a:r>
              <a:rPr lang="fr-FR" dirty="0" err="1"/>
              <a:t>Mundi</a:t>
            </a:r>
            <a:r>
              <a:rPr lang="fr-FR" dirty="0"/>
              <a:t> </a:t>
            </a:r>
            <a:r>
              <a:rPr lang="fr-FR" dirty="0" smtClean="0"/>
              <a:t>di </a:t>
            </a:r>
            <a:r>
              <a:rPr lang="fr-FR" dirty="0" err="1" smtClean="0"/>
              <a:t>sinistra</a:t>
            </a:r>
            <a:r>
              <a:rPr lang="fr-FR" dirty="0" smtClean="0"/>
              <a:t> è </a:t>
            </a:r>
            <a:r>
              <a:rPr lang="fr-FR" dirty="0" smtClean="0"/>
              <a:t>più</a:t>
            </a:r>
            <a:r>
              <a:rPr lang="fr-FR" dirty="0" smtClean="0"/>
              <a:t> </a:t>
            </a:r>
            <a:r>
              <a:rPr lang="fr-FR" dirty="0" err="1"/>
              <a:t>vecchio</a:t>
            </a:r>
            <a:r>
              <a:rPr lang="fr-FR" dirty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/>
              <a:t>il bambino </a:t>
            </a:r>
            <a:r>
              <a:rPr lang="fr-FR" dirty="0" err="1" smtClean="0"/>
              <a:t>Gesù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destra</a:t>
            </a:r>
            <a:r>
              <a:rPr lang="fr-FR" dirty="0"/>
              <a:t>.</a:t>
            </a:r>
          </a:p>
          <a:p>
            <a:r>
              <a:rPr lang="fr-FR" dirty="0"/>
              <a:t>Il bambino </a:t>
            </a:r>
            <a:r>
              <a:rPr lang="fr-FR" dirty="0" smtClean="0"/>
              <a:t>è </a:t>
            </a:r>
            <a:r>
              <a:rPr lang="fr-FR" dirty="0" err="1"/>
              <a:t>meno</a:t>
            </a:r>
            <a:r>
              <a:rPr lang="fr-FR" dirty="0"/>
              <a:t> grande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/>
              <a:t>Salvador Mundi</a:t>
            </a:r>
          </a:p>
          <a:p>
            <a:r>
              <a:rPr lang="fr-FR" dirty="0"/>
              <a:t>Il </a:t>
            </a:r>
            <a:r>
              <a:rPr lang="fr-FR" dirty="0" err="1"/>
              <a:t>quadro</a:t>
            </a:r>
            <a:r>
              <a:rPr lang="fr-FR" dirty="0"/>
              <a:t> a </a:t>
            </a:r>
            <a:r>
              <a:rPr lang="fr-FR" dirty="0" err="1"/>
              <a:t>sinistra</a:t>
            </a:r>
            <a:r>
              <a:rPr lang="fr-FR" dirty="0"/>
              <a:t> </a:t>
            </a:r>
            <a:r>
              <a:rPr lang="fr-FR" dirty="0" smtClean="0"/>
              <a:t>è più </a:t>
            </a:r>
            <a:r>
              <a:rPr lang="fr-FR" dirty="0" err="1"/>
              <a:t>scuro</a:t>
            </a:r>
            <a:r>
              <a:rPr lang="fr-FR" dirty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/>
              <a:t>il </a:t>
            </a:r>
            <a:r>
              <a:rPr lang="fr-FR" dirty="0" err="1"/>
              <a:t>quadro</a:t>
            </a:r>
            <a:r>
              <a:rPr lang="fr-FR" dirty="0"/>
              <a:t> a </a:t>
            </a:r>
            <a:r>
              <a:rPr lang="fr-FR" dirty="0" err="1"/>
              <a:t>destra</a:t>
            </a:r>
            <a:r>
              <a:rPr lang="fr-FR" dirty="0"/>
              <a:t> </a:t>
            </a:r>
          </a:p>
          <a:p>
            <a:r>
              <a:rPr lang="fr-FR" dirty="0"/>
              <a:t>Il </a:t>
            </a:r>
            <a:r>
              <a:rPr lang="fr-FR" dirty="0" err="1"/>
              <a:t>ritratto</a:t>
            </a:r>
            <a:r>
              <a:rPr lang="fr-FR" dirty="0"/>
              <a:t> a </a:t>
            </a:r>
            <a:r>
              <a:rPr lang="fr-FR" dirty="0" err="1"/>
              <a:t>sinistra</a:t>
            </a:r>
            <a:r>
              <a:rPr lang="fr-FR" dirty="0"/>
              <a:t> </a:t>
            </a:r>
            <a:r>
              <a:rPr lang="fr-FR" dirty="0" smtClean="0"/>
              <a:t>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/>
              <a:t>cosi</a:t>
            </a:r>
            <a:r>
              <a:rPr lang="fr-FR" dirty="0"/>
              <a:t> come il </a:t>
            </a:r>
            <a:r>
              <a:rPr lang="fr-FR" dirty="0" err="1"/>
              <a:t>quadro</a:t>
            </a:r>
            <a:r>
              <a:rPr lang="fr-FR" dirty="0"/>
              <a:t> a </a:t>
            </a:r>
            <a:r>
              <a:rPr lang="fr-FR" dirty="0" err="1"/>
              <a:t>destra</a:t>
            </a:r>
            <a:r>
              <a:rPr lang="fr-FR" dirty="0"/>
              <a:t>.</a:t>
            </a:r>
          </a:p>
          <a:p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54546" y="1644340"/>
            <a:ext cx="311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Salvador </a:t>
            </a:r>
            <a:r>
              <a:rPr lang="fr-FR" sz="2800" dirty="0" err="1" smtClean="0"/>
              <a:t>Mundi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5609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217</TotalTime>
  <Words>270</Words>
  <Application>Microsoft Office PowerPoint</Application>
  <PresentationFormat>Personnalisé</PresentationFormat>
  <Paragraphs>22</Paragraphs>
  <Slides>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Circuit</vt:lpstr>
      <vt:lpstr>Italiano </vt:lpstr>
      <vt:lpstr>Leonardo da Vinci</vt:lpstr>
      <vt:lpstr>Il Quadro</vt:lpstr>
      <vt:lpstr>St.Anna</vt:lpstr>
      <vt:lpstr>Maria </vt:lpstr>
      <vt:lpstr>GESù</vt:lpstr>
      <vt:lpstr>Confronto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Italien</dc:title>
  <dc:creator>Bruno Mendes</dc:creator>
  <cp:lastModifiedBy>Bruno MONTEIRO MENDES</cp:lastModifiedBy>
  <cp:revision>16</cp:revision>
  <dcterms:created xsi:type="dcterms:W3CDTF">2018-01-15T20:01:28Z</dcterms:created>
  <dcterms:modified xsi:type="dcterms:W3CDTF">2018-01-16T13:57:44Z</dcterms:modified>
</cp:coreProperties>
</file>