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2" r:id="rId4"/>
    <p:sldId id="264" r:id="rId5"/>
    <p:sldId id="265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A3CC-171D-4A29-A3F3-21D7D97EF676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9F90-1593-4420-810C-2FD36E7B8A0A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A3CC-171D-4A29-A3F3-21D7D97EF676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9F90-1593-4420-810C-2FD36E7B8A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A3CC-171D-4A29-A3F3-21D7D97EF676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9F90-1593-4420-810C-2FD36E7B8A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A3CC-171D-4A29-A3F3-21D7D97EF676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9F90-1593-4420-810C-2FD36E7B8A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A3CC-171D-4A29-A3F3-21D7D97EF676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32C9F90-1593-4420-810C-2FD36E7B8A0A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A3CC-171D-4A29-A3F3-21D7D97EF676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9F90-1593-4420-810C-2FD36E7B8A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A3CC-171D-4A29-A3F3-21D7D97EF676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9F90-1593-4420-810C-2FD36E7B8A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A3CC-171D-4A29-A3F3-21D7D97EF676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9F90-1593-4420-810C-2FD36E7B8A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A3CC-171D-4A29-A3F3-21D7D97EF676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9F90-1593-4420-810C-2FD36E7B8A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A3CC-171D-4A29-A3F3-21D7D97EF676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9F90-1593-4420-810C-2FD36E7B8A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A3CC-171D-4A29-A3F3-21D7D97EF676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9F90-1593-4420-810C-2FD36E7B8A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366A3CC-171D-4A29-A3F3-21D7D97EF676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32C9F90-1593-4420-810C-2FD36E7B8A0A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916416" cy="1656184"/>
          </a:xfrm>
        </p:spPr>
        <p:txBody>
          <a:bodyPr>
            <a:normAutofit/>
          </a:bodyPr>
          <a:lstStyle/>
          <a:p>
            <a:r>
              <a:rPr lang="it-IT" sz="3600" b="1" i="1" dirty="0" smtClean="0"/>
              <a:t>Il Ritratto di Dama </a:t>
            </a:r>
            <a:r>
              <a:rPr lang="it-IT" sz="3600" u="sng" dirty="0" smtClean="0"/>
              <a:t>(noto anche tradizionalmente come Belle Ferronnière)</a:t>
            </a:r>
            <a:r>
              <a:rPr lang="fr-FR" sz="3600" u="sng" dirty="0" smtClean="0"/>
              <a:t> </a:t>
            </a:r>
            <a:endParaRPr lang="fr-FR" sz="3600" u="sng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flipH="1">
            <a:off x="1325879" y="5517232"/>
            <a:ext cx="45719" cy="121568"/>
          </a:xfrm>
        </p:spPr>
        <p:txBody>
          <a:bodyPr>
            <a:normAutofit fontScale="25000" lnSpcReduction="20000"/>
          </a:bodyPr>
          <a:lstStyle/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128" y="2060848"/>
            <a:ext cx="3744416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40040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404664"/>
            <a:ext cx="7416824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i="1" dirty="0">
                <a:solidFill>
                  <a:schemeClr val="bg1"/>
                </a:solidFill>
              </a:rPr>
              <a:t>Q</a:t>
            </a:r>
            <a:r>
              <a:rPr lang="it-IT" sz="3200" b="1" i="1" dirty="0" smtClean="0">
                <a:solidFill>
                  <a:schemeClr val="bg1"/>
                </a:solidFill>
              </a:rPr>
              <a:t>uadro di 62 × 44 cm dipinge tra 1495 e 1497 ed esposto al Museo del Louvre a Parigi</a:t>
            </a:r>
            <a:r>
              <a:rPr lang="it-IT" sz="2800" b="1" i="1" dirty="0" smtClean="0"/>
              <a:t>.</a:t>
            </a:r>
          </a:p>
          <a:p>
            <a:endParaRPr lang="it-IT" sz="2800" b="1" i="1" dirty="0"/>
          </a:p>
          <a:p>
            <a:endParaRPr lang="it-IT" sz="2800" b="1" i="1" dirty="0"/>
          </a:p>
          <a:p>
            <a:r>
              <a:rPr lang="it-IT" sz="4000" b="1" i="1" u="sng" dirty="0">
                <a:solidFill>
                  <a:srgbClr val="C00000"/>
                </a:solidFill>
              </a:rPr>
              <a:t>P</a:t>
            </a:r>
            <a:r>
              <a:rPr lang="it-IT" sz="4000" b="1" i="1" u="sng" dirty="0" smtClean="0">
                <a:solidFill>
                  <a:srgbClr val="C00000"/>
                </a:solidFill>
              </a:rPr>
              <a:t>iccola biografia di :</a:t>
            </a:r>
          </a:p>
          <a:p>
            <a:r>
              <a:rPr lang="it-IT" sz="3200" b="1" i="1" dirty="0" smtClean="0">
                <a:solidFill>
                  <a:schemeClr val="bg1"/>
                </a:solidFill>
              </a:rPr>
              <a:t>Leonardo di Vinci nata a Vinci in Italia,è uno dei più grandi artisti del Rinascimento italiana. Léonardo di Vinci è la figura stessa del pittore visionario. </a:t>
            </a:r>
            <a:r>
              <a:rPr lang="it-IT" sz="3200" b="1" i="1" dirty="0">
                <a:solidFill>
                  <a:schemeClr val="bg1"/>
                </a:solidFill>
              </a:rPr>
              <a:t> </a:t>
            </a:r>
            <a:r>
              <a:rPr lang="it-IT" sz="3200" b="1" i="1" dirty="0" smtClean="0">
                <a:solidFill>
                  <a:schemeClr val="bg1"/>
                </a:solidFill>
              </a:rPr>
              <a:t> E tanto scultore, architetto e scienziato</a:t>
            </a:r>
          </a:p>
          <a:p>
            <a:endParaRPr lang="it-IT" sz="4000" b="1" i="1" dirty="0" smtClean="0"/>
          </a:p>
          <a:p>
            <a:endParaRPr lang="it-IT" sz="2800" b="1" i="1" dirty="0"/>
          </a:p>
        </p:txBody>
      </p:sp>
      <p:sp>
        <p:nvSpPr>
          <p:cNvPr id="4" name="Rectangle 3"/>
          <p:cNvSpPr/>
          <p:nvPr/>
        </p:nvSpPr>
        <p:spPr>
          <a:xfrm>
            <a:off x="755576" y="404664"/>
            <a:ext cx="7272808" cy="1872208"/>
          </a:xfrm>
          <a:prstGeom prst="rect">
            <a:avLst/>
          </a:prstGeom>
          <a:solidFill>
            <a:schemeClr val="tx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299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descrizione</a:t>
            </a:r>
            <a: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</a:t>
            </a:r>
            <a: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quadro</a:t>
            </a:r>
            <a:r>
              <a:rPr lang="fr-FR" sz="4800" dirty="0" smtClean="0"/>
              <a:t/>
            </a:r>
            <a:br>
              <a:rPr lang="fr-FR" sz="4800" dirty="0" smtClean="0"/>
            </a:br>
            <a:endParaRPr lang="fr-FR" sz="4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836712"/>
            <a:ext cx="4176464" cy="5900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Connecteur droit avec flèche 3"/>
          <p:cNvCxnSpPr/>
          <p:nvPr/>
        </p:nvCxnSpPr>
        <p:spPr>
          <a:xfrm>
            <a:off x="1403648" y="1844824"/>
            <a:ext cx="252028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1319689" y="166253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naso</a:t>
            </a:r>
            <a:endParaRPr lang="fr-FR" b="1" dirty="0"/>
          </a:p>
        </p:txBody>
      </p:sp>
      <p:cxnSp>
        <p:nvCxnSpPr>
          <p:cNvPr id="11" name="Connecteur droit avec flèche 10"/>
          <p:cNvCxnSpPr/>
          <p:nvPr/>
        </p:nvCxnSpPr>
        <p:spPr>
          <a:xfrm flipH="1">
            <a:off x="4932040" y="1340768"/>
            <a:ext cx="1584176" cy="6910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6516216" y="1124744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Testa ovale</a:t>
            </a:r>
            <a:endParaRPr lang="fr-FR" b="1" dirty="0"/>
          </a:p>
        </p:txBody>
      </p:sp>
      <p:cxnSp>
        <p:nvCxnSpPr>
          <p:cNvPr id="14" name="Connecteur droit avec flèche 13"/>
          <p:cNvCxnSpPr/>
          <p:nvPr/>
        </p:nvCxnSpPr>
        <p:spPr>
          <a:xfrm flipH="1" flipV="1">
            <a:off x="4932040" y="2492896"/>
            <a:ext cx="259228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7524328" y="2708920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Capelli</a:t>
            </a:r>
            <a:r>
              <a:rPr lang="fr-FR" b="1" dirty="0" smtClean="0"/>
              <a:t> </a:t>
            </a:r>
            <a:r>
              <a:rPr lang="fr-FR" b="1" dirty="0" err="1" smtClean="0"/>
              <a:t>castani</a:t>
            </a:r>
            <a:endParaRPr lang="fr-FR" b="1" dirty="0"/>
          </a:p>
        </p:txBody>
      </p:sp>
      <p:cxnSp>
        <p:nvCxnSpPr>
          <p:cNvPr id="17" name="Connecteur droit avec flèche 16"/>
          <p:cNvCxnSpPr/>
          <p:nvPr/>
        </p:nvCxnSpPr>
        <p:spPr>
          <a:xfrm flipV="1">
            <a:off x="1043608" y="3786754"/>
            <a:ext cx="3240360" cy="578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755576" y="4365104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collana</a:t>
            </a:r>
            <a:endParaRPr lang="fr-FR" dirty="0"/>
          </a:p>
        </p:txBody>
      </p:sp>
      <p:cxnSp>
        <p:nvCxnSpPr>
          <p:cNvPr id="26" name="Connecteur droit avec flèche 25"/>
          <p:cNvCxnSpPr/>
          <p:nvPr/>
        </p:nvCxnSpPr>
        <p:spPr>
          <a:xfrm flipH="1" flipV="1">
            <a:off x="5868144" y="4549770"/>
            <a:ext cx="2304256" cy="75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8172400" y="5085184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vestito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065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3200" dirty="0" smtClean="0"/>
              <a:t>E in primo piano, c’é </a:t>
            </a:r>
            <a:r>
              <a:rPr lang="fr-FR" sz="3200" dirty="0" err="1" smtClean="0"/>
              <a:t>una</a:t>
            </a:r>
            <a:r>
              <a:rPr lang="fr-FR" sz="3200" dirty="0" smtClean="0"/>
              <a:t> donna </a:t>
            </a:r>
            <a:r>
              <a:rPr lang="fr-FR" sz="3200" dirty="0" err="1" smtClean="0"/>
              <a:t>collocata</a:t>
            </a:r>
            <a:r>
              <a:rPr lang="fr-FR" sz="3200" dirty="0" smtClean="0"/>
              <a:t> in di </a:t>
            </a:r>
            <a:r>
              <a:rPr lang="fr-FR" sz="3200" dirty="0" err="1" smtClean="0"/>
              <a:t>tre</a:t>
            </a:r>
            <a:r>
              <a:rPr lang="fr-FR" sz="3200" dirty="0" smtClean="0"/>
              <a:t> </a:t>
            </a:r>
            <a:r>
              <a:rPr lang="fr-FR" sz="3200" dirty="0" err="1" smtClean="0"/>
              <a:t>quarti</a:t>
            </a:r>
            <a:r>
              <a:rPr lang="fr-FR" sz="3200" dirty="0" smtClean="0"/>
              <a:t>,?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403310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121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43</TotalTime>
  <Words>95</Words>
  <Application>Microsoft Office PowerPoint</Application>
  <PresentationFormat>Affichage à l'écran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Apex</vt:lpstr>
      <vt:lpstr>Il Ritratto di Dama (noto anche tradizionalmente come Belle Ferronnière) </vt:lpstr>
      <vt:lpstr>Présentation PowerPoint</vt:lpstr>
      <vt:lpstr>descrizione del quadro </vt:lpstr>
      <vt:lpstr>E in primo piano, c’é una donna collocata in di tre quarti,?</vt:lpstr>
      <vt:lpstr>Présentation PowerPoint</vt:lpstr>
    </vt:vector>
  </TitlesOfParts>
  <Company>CRIDF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Ritratto di Dama (noto anche tradizionalmente come Belle Ferronnière)</dc:title>
  <dc:creator>Yasmine BELLILA</dc:creator>
  <cp:lastModifiedBy>Yasmine BELLILA</cp:lastModifiedBy>
  <cp:revision>5</cp:revision>
  <dcterms:created xsi:type="dcterms:W3CDTF">2017-12-19T13:13:29Z</dcterms:created>
  <dcterms:modified xsi:type="dcterms:W3CDTF">2017-12-19T13:56:31Z</dcterms:modified>
</cp:coreProperties>
</file>