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B73725F-709E-4B88-9B13-8C454307497A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86148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C166F13-E285-4663-B70D-47FD24359A2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15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370520" y="1769400"/>
            <a:ext cx="9439920" cy="1828800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0520" y="3598200"/>
            <a:ext cx="9439920" cy="1049759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FFFFFF"/>
                </a:solidFill>
                <a:latin typeface="Calisto MT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BB4D86-CD2B-4209-AFF5-7FE047DFE9E3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6273FD-702F-4378-983D-6E37A748FF2B}" type="slidenum">
              <a:t>‹N°›</a:t>
            </a:fld>
            <a:endParaRPr lang="en-US"/>
          </a:p>
        </p:txBody>
      </p:sp>
      <p:sp>
        <p:nvSpPr>
          <p:cNvPr id="7" name="Espace réservé du texte 6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50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Slate-V2-HD-panoPhotoIns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59" y="547920"/>
            <a:ext cx="10141920" cy="3816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3679" y="4565160"/>
            <a:ext cx="10355399" cy="543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169280" y="695159"/>
            <a:ext cx="9845280" cy="3525839"/>
          </a:xfrm>
          <a:effectLst>
            <a:outerShdw dist="25418" dir="4463341" algn="tl">
              <a:srgbClr val="000000">
                <a:alpha val="36000"/>
              </a:srgbClr>
            </a:outerShdw>
          </a:effectLst>
        </p:spPr>
        <p:txBody>
          <a:bodyPr anchor="t"/>
          <a:lstStyle>
            <a:lvl1pPr>
              <a:spcBef>
                <a:spcPts val="499"/>
              </a:spcBef>
              <a:spcAft>
                <a:spcPts val="601"/>
              </a:spcAft>
              <a:defRPr sz="2000">
                <a:cs typeface="Mangal" pitchFamily="2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679" y="5108760"/>
            <a:ext cx="10353600" cy="68256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F5331C-846F-45C7-AFCB-643293FFA6FD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6B6711-E667-4D03-A684-A0E72E4ED2D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7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679" y="608400"/>
            <a:ext cx="10353600" cy="353448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679" y="4295160"/>
            <a:ext cx="10353600" cy="1501920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F9B023-1C1C-440B-8CBD-3BFD77928855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05014E-D655-40AE-8441-C279ABF3998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119" y="609480"/>
            <a:ext cx="9302760" cy="299304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720800" y="3610079"/>
            <a:ext cx="8752320" cy="532800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679" y="4304520"/>
            <a:ext cx="10353600" cy="1489319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617770-FEE6-45EC-B355-CF348EC8AA10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682D17-90C8-4B04-8E89-508945C5BCEA}" type="slidenum">
              <a:t>‹N°›</a:t>
            </a:fld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990719" y="884879"/>
            <a:ext cx="609480" cy="58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alisto MT" pitchFamily="18"/>
                <a:ea typeface="Microsoft YaHei" pitchFamily="2"/>
                <a:cs typeface="Mangal" pitchFamily="2"/>
              </a:rPr>
              <a:t>“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10504800" y="2928239"/>
            <a:ext cx="609480" cy="58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alisto MT" pitchFamily="18"/>
                <a:ea typeface="Microsoft YaHei" pitchFamily="2"/>
                <a:cs typeface="Mangal" pitchFamily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913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679" y="2126880"/>
            <a:ext cx="10353600" cy="251172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679" y="4650480"/>
            <a:ext cx="10352160" cy="114048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36C04E-F64A-4D4E-B8B1-BA6BF019CEDB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4FF1C0-6FBA-4C43-BD9A-D07A592F22F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0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3679" y="1886040"/>
            <a:ext cx="3300840" cy="576360"/>
          </a:xfrm>
        </p:spPr>
        <p:txBody>
          <a:bodyPr anchor="b" anchorCtr="1"/>
          <a:lstStyle>
            <a:lvl1pPr marL="0" indent="0" algn="ctr">
              <a:spcBef>
                <a:spcPts val="601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679" y="2571839"/>
            <a:ext cx="3300840" cy="3219480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46720" y="1886040"/>
            <a:ext cx="3300840" cy="576360"/>
          </a:xfrm>
        </p:spPr>
        <p:txBody>
          <a:bodyPr anchor="b" anchorCtr="1"/>
          <a:lstStyle>
            <a:lvl1pPr marL="0" indent="0" algn="ctr">
              <a:spcBef>
                <a:spcPts val="601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41320" y="2571839"/>
            <a:ext cx="3300840" cy="3219480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966440" y="1886040"/>
            <a:ext cx="3300840" cy="576360"/>
          </a:xfrm>
        </p:spPr>
        <p:txBody>
          <a:bodyPr anchor="b" anchorCtr="1"/>
          <a:lstStyle>
            <a:lvl1pPr marL="0" indent="0" algn="ctr">
              <a:spcBef>
                <a:spcPts val="601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966440" y="2571839"/>
            <a:ext cx="3300840" cy="3219480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4E5778-1389-40B7-8BCA-26DAE212E1CB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10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1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9FB581-1462-4C5F-93F7-44703E6760C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0_colonnes d_2019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39" y="1818360"/>
            <a:ext cx="3340079" cy="184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5" descr="Slate-V2-HD-3colPhotoIns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880" y="1818360"/>
            <a:ext cx="3340079" cy="184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6" descr="Slate-V2-HD-3colPhotoIns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199" y="1818360"/>
            <a:ext cx="3340079" cy="1847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3679" y="3904200"/>
            <a:ext cx="3300840" cy="576360"/>
          </a:xfrm>
        </p:spPr>
        <p:txBody>
          <a:bodyPr anchor="b"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018080" y="1938960"/>
            <a:ext cx="3092400" cy="1603080"/>
          </a:xfrm>
          <a:effectLst>
            <a:outerShdw dist="25418" dir="4463341" algn="tl">
              <a:srgbClr val="000000">
                <a:alpha val="36000"/>
              </a:srgbClr>
            </a:outerShdw>
          </a:effectLst>
        </p:spPr>
        <p:txBody>
          <a:bodyPr anchor="t"/>
          <a:lstStyle>
            <a:lvl1pPr>
              <a:spcBef>
                <a:spcPts val="400"/>
              </a:spcBef>
              <a:spcAft>
                <a:spcPts val="601"/>
              </a:spcAft>
              <a:defRPr sz="1600">
                <a:cs typeface="Mangal" pitchFamily="2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679" y="4480200"/>
            <a:ext cx="3300840" cy="1310760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42760" y="3904200"/>
            <a:ext cx="3300840" cy="576360"/>
          </a:xfrm>
        </p:spPr>
        <p:txBody>
          <a:bodyPr anchor="b"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4545720" y="1938960"/>
            <a:ext cx="3092400" cy="1608119"/>
          </a:xfrm>
          <a:effectLst>
            <a:outerShdw dist="25418" dir="4463341" algn="tl">
              <a:srgbClr val="000000">
                <a:alpha val="36000"/>
              </a:srgbClr>
            </a:outerShdw>
          </a:effectLst>
        </p:spPr>
        <p:txBody>
          <a:bodyPr anchor="t"/>
          <a:lstStyle>
            <a:lvl1pPr>
              <a:spcBef>
                <a:spcPts val="400"/>
              </a:spcBef>
              <a:spcAft>
                <a:spcPts val="601"/>
              </a:spcAft>
              <a:defRPr sz="1600">
                <a:cs typeface="Mangal" pitchFamily="2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41320" y="4480200"/>
            <a:ext cx="3300840" cy="1310760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966800" y="3904200"/>
            <a:ext cx="3300840" cy="576360"/>
          </a:xfrm>
        </p:spPr>
        <p:txBody>
          <a:bodyPr anchor="b"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8075519" y="1934280"/>
            <a:ext cx="3092400" cy="1607400"/>
          </a:xfrm>
          <a:effectLst>
            <a:outerShdw dist="25418" dir="4463341" algn="tl">
              <a:srgbClr val="000000">
                <a:alpha val="36000"/>
              </a:srgbClr>
            </a:outerShdw>
          </a:effectLst>
        </p:spPr>
        <p:txBody>
          <a:bodyPr anchor="t"/>
          <a:lstStyle>
            <a:lvl1pPr>
              <a:spcBef>
                <a:spcPts val="400"/>
              </a:spcBef>
              <a:spcAft>
                <a:spcPts val="601"/>
              </a:spcAft>
              <a:defRPr sz="1600">
                <a:cs typeface="Mangal" pitchFamily="2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966440" y="4480200"/>
            <a:ext cx="3300840" cy="1310760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732EB4-EB8B-4D8D-BF97-426A1820114B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16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7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E363DB-79C9-4E54-A03F-FF3A8931B3B0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A2A0A3-B77A-49E7-802C-E2FFF13B5277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0E0E13-348D-4F18-A589-DBB9A9AA91D2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983080" y="609480"/>
            <a:ext cx="2284560" cy="5181480"/>
          </a:xfrm>
        </p:spPr>
        <p:txBody>
          <a:bodyPr vert="eaVert" anchor="t"/>
          <a:lstStyle>
            <a:lvl1pPr algn="l"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13679" y="609480"/>
            <a:ext cx="7916760" cy="51814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2C0055-27BF-40E7-B0BF-EA24491FCDB0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251721-2F8F-4FAA-86E3-C182730504A9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7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913679" y="1732319"/>
            <a:ext cx="10353600" cy="4058639"/>
          </a:xfrm>
        </p:spPr>
        <p:txBody>
          <a:bodyPr anchor="t" anchorCtr="0"/>
          <a:lstStyle>
            <a:lvl1pPr marL="343080" indent="-306000" algn="l">
              <a:spcBef>
                <a:spcPts val="49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/>
              <a:buChar char=""/>
              <a:defRPr sz="2000">
                <a:cs typeface="Mangal" pitchFamily="2"/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7D8D09-8F51-48EE-BC90-AB744BC92BD7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E2D0D-AD57-47A2-9DBF-629D5A35B789}" type="slidenum">
              <a:t>‹N°›</a:t>
            </a:fld>
            <a:endParaRPr lang="en-US"/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9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280" y="1761119"/>
            <a:ext cx="9590400" cy="18288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95280" y="3589920"/>
            <a:ext cx="9590400" cy="150696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263FD-B3F9-4E57-9955-BD82D97A7172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4E1F0C-B9FD-4780-A38F-31A6478B3A5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913679" y="1732319"/>
            <a:ext cx="5060520" cy="4058639"/>
          </a:xfrm>
        </p:spPr>
        <p:txBody>
          <a:bodyPr anchor="t" anchorCtr="0"/>
          <a:lstStyle>
            <a:lvl1pPr marL="343080" indent="-306000" algn="l">
              <a:spcBef>
                <a:spcPts val="49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/>
              <a:buChar char=""/>
              <a:defRPr sz="2000">
                <a:cs typeface="Mangal" pitchFamily="2"/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202800" y="1732319"/>
            <a:ext cx="5064840" cy="4058639"/>
          </a:xfrm>
        </p:spPr>
        <p:txBody>
          <a:bodyPr anchor="t" anchorCtr="0"/>
          <a:lstStyle>
            <a:lvl1pPr marL="343080" indent="-306000" algn="l">
              <a:spcBef>
                <a:spcPts val="49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/>
              <a:buChar char=""/>
              <a:defRPr sz="2000">
                <a:cs typeface="Mangal" pitchFamily="2"/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6D7899-9D85-4660-976A-09384F3826FF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B1FF7C-ACA3-4687-90A5-2B4A7CAD4AE1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Slate-V2-HD-compPhotoIns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9" y="1734479"/>
            <a:ext cx="5088960" cy="414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0" descr="Slate-V2-HD-compPhotoIns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20" y="1734479"/>
            <a:ext cx="5088960" cy="4148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05840" y="1835280"/>
            <a:ext cx="4876200" cy="545040"/>
          </a:xfrm>
        </p:spPr>
        <p:txBody>
          <a:bodyPr anchor="b" anchorCtr="1"/>
          <a:lstStyle>
            <a:lvl1pPr marL="0" indent="0" algn="ctr">
              <a:spcBef>
                <a:spcPts val="601"/>
              </a:spcBef>
              <a:buNone/>
              <a:defRPr sz="2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1005840" y="2379960"/>
            <a:ext cx="4876200" cy="3411000"/>
          </a:xfrm>
        </p:spPr>
        <p:txBody>
          <a:bodyPr anchor="t" anchorCtr="0"/>
          <a:lstStyle>
            <a:lvl1pPr marL="343080" indent="-306000" algn="l">
              <a:spcBef>
                <a:spcPts val="40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/>
              <a:buChar char=""/>
              <a:defRPr sz="1800">
                <a:cs typeface="Mangal" pitchFamily="2"/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3"/>
          </p:nvPr>
        </p:nvSpPr>
        <p:spPr>
          <a:xfrm>
            <a:off x="6294959" y="1835280"/>
            <a:ext cx="4895280" cy="545040"/>
          </a:xfrm>
        </p:spPr>
        <p:txBody>
          <a:bodyPr anchor="b" anchorCtr="1"/>
          <a:lstStyle>
            <a:lvl1pPr marL="0" indent="0" algn="ctr">
              <a:spcBef>
                <a:spcPts val="601"/>
              </a:spcBef>
              <a:buNone/>
              <a:defRPr sz="2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294959" y="2379960"/>
            <a:ext cx="4895280" cy="3411000"/>
          </a:xfrm>
        </p:spPr>
        <p:txBody>
          <a:bodyPr anchor="t" anchorCtr="0"/>
          <a:lstStyle>
            <a:lvl1pPr marL="343080" indent="-306000" algn="l">
              <a:spcBef>
                <a:spcPts val="40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/>
              <a:buChar char=""/>
              <a:defRPr sz="1800">
                <a:cs typeface="Mangal" pitchFamily="2"/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9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B40AF-8BAD-4890-8D99-99C315B19A9A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10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1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E05D8D-B041-487B-B573-82B24A3218A4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3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874701-954D-4B15-9CE6-06D5A0419E43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159E2C-7E23-445E-8FDE-64CBE990690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6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6C130-15F9-45BD-95E4-4FC7A8F0D631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F61D8A-A5DA-4A5E-B76F-2D20CE3546CF}" type="slidenum">
              <a:t>‹N°›</a:t>
            </a:fld>
            <a:endParaRPr lang="en-US"/>
          </a:p>
        </p:txBody>
      </p:sp>
      <p:sp>
        <p:nvSpPr>
          <p:cNvPr id="5" name="Titre 4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 lIns="0" tIns="0" rIns="0" bIns="0"/>
          <a:lstStyle>
            <a:lvl1pPr hangingPunct="0">
              <a:defRPr sz="4400">
                <a:latin typeface="Arial" pitchFamily="18"/>
                <a:cs typeface="Mangal" pitchFamily="2"/>
              </a:defRPr>
            </a:lvl1pPr>
          </a:lstStyle>
          <a:p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84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679" y="609480"/>
            <a:ext cx="3706919" cy="182196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855680" y="609480"/>
            <a:ext cx="6411960" cy="5181480"/>
          </a:xfrm>
        </p:spPr>
        <p:txBody>
          <a:bodyPr anchor="t" anchorCtr="0"/>
          <a:lstStyle>
            <a:lvl1pPr marL="343080" indent="-306000" algn="l">
              <a:spcBef>
                <a:spcPts val="49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/>
              <a:buChar char=""/>
              <a:defRPr sz="2000">
                <a:cs typeface="Mangal" pitchFamily="2"/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913679" y="2431440"/>
            <a:ext cx="3706919" cy="335952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2C4655-B91D-4298-9FCF-0AF0B297D896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E7416-3BEB-4DF8-8E04-B2A3FFBE9337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late-V2-HD-vertPhotoIns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599" y="609480"/>
            <a:ext cx="3584160" cy="5204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3679" y="609840"/>
            <a:ext cx="5934959" cy="182916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7442640" y="763560"/>
            <a:ext cx="3275640" cy="4912919"/>
          </a:xfrm>
          <a:effectLst>
            <a:outerShdw dist="25418" dir="4463341" algn="tl">
              <a:srgbClr val="000000">
                <a:alpha val="36000"/>
              </a:srgbClr>
            </a:outerShdw>
          </a:effectLst>
        </p:spPr>
        <p:txBody>
          <a:bodyPr anchor="t"/>
          <a:lstStyle>
            <a:lvl1pPr>
              <a:spcBef>
                <a:spcPts val="400"/>
              </a:spcBef>
              <a:spcAft>
                <a:spcPts val="601"/>
              </a:spcAft>
              <a:defRPr sz="1600">
                <a:cs typeface="Mangal" pitchFamily="2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913679" y="2439360"/>
            <a:ext cx="5934959" cy="337608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8ED76F-84E3-431E-8061-05DF2B826B6F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86035C-08E7-4FEB-9DCC-FD525CAA27AF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5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913679" y="609480"/>
            <a:ext cx="10353600" cy="970559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wrap="square" lIns="91440" tIns="45720" rIns="91440" bIns="4572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679" y="1732319"/>
            <a:ext cx="10353600" cy="4058639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678800" y="5883120"/>
            <a:ext cx="2743199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spc="0" baseline="0">
                <a:solidFill>
                  <a:srgbClr val="F2F2F2"/>
                </a:solidFill>
                <a:effectLst>
                  <a:outerShdw dist="17961" dir="2700000">
                    <a:scrgbClr r="0" g="0" b="0"/>
                  </a:outerShdw>
                </a:effectLst>
                <a:latin typeface="Calisto MT"/>
                <a:ea typeface="Segoe UI" pitchFamily="2"/>
                <a:cs typeface="Tahoma" pitchFamily="2"/>
              </a:defRPr>
            </a:lvl1pPr>
          </a:lstStyle>
          <a:p>
            <a:pPr lvl="0"/>
            <a:fld id="{83976413-FC50-4BA9-8079-4C87824FACDA}" type="datetime1">
              <a:rPr lang="en-US"/>
              <a:pPr lvl="0"/>
              <a:t>2018/1/16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13679" y="5883120"/>
            <a:ext cx="667296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514160" y="5883120"/>
            <a:ext cx="75348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spc="0" baseline="0">
                <a:solidFill>
                  <a:srgbClr val="F2F2F2"/>
                </a:solidFill>
                <a:effectLst>
                  <a:outerShdw dist="17961" dir="2700000">
                    <a:scrgbClr r="0" g="0" b="0"/>
                  </a:outerShdw>
                </a:effectLst>
                <a:latin typeface="Calisto MT"/>
                <a:ea typeface="Segoe UI" pitchFamily="2"/>
                <a:cs typeface="Tahoma" pitchFamily="2"/>
              </a:defRPr>
            </a:lvl1pPr>
          </a:lstStyle>
          <a:p>
            <a:pPr lvl="0"/>
            <a:fld id="{2BEC0657-BDF1-4A96-AD73-D4A4B9667DF8}" type="slidenum"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000" b="0" i="0" u="none" strike="noStrike" kern="1200" spc="0" baseline="0">
          <a:ln>
            <a:noFill/>
          </a:ln>
          <a:solidFill>
            <a:srgbClr val="DADADA"/>
          </a:solidFill>
          <a:effectLst>
            <a:outerShdw dist="17961" dir="2700000">
              <a:scrgbClr r="0" g="0" b="0"/>
            </a:outerShdw>
          </a:effectLst>
          <a:latin typeface="Calisto MT" pitchFamily="18"/>
          <a:ea typeface="Microsoft YaHei" pitchFamily="2"/>
          <a:cs typeface="Trebuchet MS" pitchFamily="2"/>
        </a:defRPr>
      </a:lvl1pPr>
    </p:titleStyle>
    <p:bodyStyle>
      <a:lvl1pPr marL="343080" marR="0" lvl="0" indent="-306000" algn="l" rtl="0" hangingPunct="1">
        <a:lnSpc>
          <a:spcPct val="100000"/>
        </a:lnSpc>
        <a:spcBef>
          <a:spcPts val="499"/>
        </a:spcBef>
        <a:spcAft>
          <a:spcPts val="601"/>
        </a:spcAft>
        <a:buClr>
          <a:srgbClr val="DADADA"/>
        </a:buClr>
        <a:buSzPct val="70000"/>
        <a:buFont typeface="Wingdings 2"/>
        <a:buChar char=""/>
        <a:tabLst/>
        <a:defRPr lang="fr-FR" sz="2000" b="0" i="0" u="none" strike="noStrike" kern="1200" spc="0" baseline="0">
          <a:solidFill>
            <a:srgbClr val="DADADA"/>
          </a:solidFill>
          <a:effectLst>
            <a:outerShdw dist="17961" dir="2700000">
              <a:scrgbClr r="0" g="0" b="0"/>
            </a:outerShdw>
          </a:effectLst>
          <a:latin typeface="Calisto MT"/>
        </a:defRPr>
      </a:lvl1pPr>
      <a:lvl2pPr marL="720000" marR="0" lvl="1" indent="-270000" algn="l" rtl="0" hangingPunct="1">
        <a:lnSpc>
          <a:spcPct val="100000"/>
        </a:lnSpc>
        <a:spcBef>
          <a:spcPts val="400"/>
        </a:spcBef>
        <a:spcAft>
          <a:spcPts val="601"/>
        </a:spcAft>
        <a:buClr>
          <a:srgbClr val="DADADA"/>
        </a:buClr>
        <a:buSzPct val="70000"/>
        <a:buFont typeface="Wingdings 2"/>
        <a:buChar char=""/>
        <a:tabLst/>
        <a:defRPr lang="fr-FR" sz="1800" b="0" i="0" u="none" strike="noStrike" kern="1200" spc="0" baseline="0">
          <a:solidFill>
            <a:srgbClr val="DADADA"/>
          </a:solidFill>
          <a:effectLst>
            <a:outerShdw dist="17961" dir="2700000">
              <a:scrgbClr r="0" g="0" b="0"/>
            </a:outerShdw>
          </a:effectLst>
          <a:latin typeface="Calisto MT"/>
        </a:defRPr>
      </a:lvl2pPr>
      <a:lvl3pPr marL="1025999" marR="0" lvl="2" indent="-216000" algn="l" rtl="0" hangingPunct="1">
        <a:lnSpc>
          <a:spcPct val="100000"/>
        </a:lnSpc>
        <a:spcBef>
          <a:spcPts val="400"/>
        </a:spcBef>
        <a:spcAft>
          <a:spcPts val="601"/>
        </a:spcAft>
        <a:buClr>
          <a:srgbClr val="DADADA"/>
        </a:buClr>
        <a:buSzPct val="70000"/>
        <a:buFont typeface="Wingdings 2"/>
        <a:buChar char=""/>
        <a:tabLst/>
        <a:defRPr lang="fr-FR" sz="1600" b="0" i="0" u="none" strike="noStrike" kern="1200" spc="0" baseline="0">
          <a:solidFill>
            <a:srgbClr val="DADADA"/>
          </a:solidFill>
          <a:effectLst>
            <a:outerShdw dist="17961" dir="2700000">
              <a:scrgbClr r="0" g="0" b="0"/>
            </a:outerShdw>
          </a:effectLst>
          <a:latin typeface="Calisto MT"/>
        </a:defRPr>
      </a:lvl3pPr>
      <a:lvl4pPr marL="1385999" marR="0" lvl="3" indent="-216000" algn="l" rtl="0" hangingPunct="1">
        <a:lnSpc>
          <a:spcPct val="100000"/>
        </a:lnSpc>
        <a:spcBef>
          <a:spcPts val="300"/>
        </a:spcBef>
        <a:spcAft>
          <a:spcPts val="601"/>
        </a:spcAft>
        <a:buClr>
          <a:srgbClr val="DADADA"/>
        </a:buClr>
        <a:buSzPct val="70000"/>
        <a:buFont typeface="Wingdings 2"/>
        <a:buChar char=""/>
        <a:tabLst/>
        <a:defRPr lang="fr-FR" sz="1400" b="0" i="0" u="none" strike="noStrike" kern="1200" spc="0" baseline="0">
          <a:solidFill>
            <a:srgbClr val="DADADA"/>
          </a:solidFill>
          <a:effectLst>
            <a:outerShdw dist="17961" dir="2700000">
              <a:scrgbClr r="0" g="0" b="0"/>
            </a:outerShdw>
          </a:effectLst>
          <a:latin typeface="Calisto MT"/>
        </a:defRPr>
      </a:lvl4pPr>
      <a:lvl5pPr marL="1673999" marR="0" lvl="4" indent="-216000" algn="l" rtl="0" hangingPunct="1">
        <a:lnSpc>
          <a:spcPct val="100000"/>
        </a:lnSpc>
        <a:spcBef>
          <a:spcPts val="300"/>
        </a:spcBef>
        <a:spcAft>
          <a:spcPts val="601"/>
        </a:spcAft>
        <a:buClr>
          <a:srgbClr val="DADADA"/>
        </a:buClr>
        <a:buSzPct val="70000"/>
        <a:buFont typeface="Wingdings 2"/>
        <a:buChar char=""/>
        <a:tabLst/>
        <a:defRPr lang="fr-FR" sz="1400" b="0" i="0" u="none" strike="noStrike" kern="1200" spc="0" baseline="0">
          <a:solidFill>
            <a:srgbClr val="DADADA"/>
          </a:solidFill>
          <a:effectLst>
            <a:outerShdw dist="17961" dir="2700000">
              <a:scrgbClr r="0" g="0" b="0"/>
            </a:outerShdw>
          </a:effectLst>
          <a:latin typeface="Calisto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5688000" y="1892880"/>
            <a:ext cx="6595920" cy="154008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4000" dirty="0"/>
              <a:t>L’UOMO DAL </a:t>
            </a:r>
            <a:r>
              <a:rPr lang="fr-FR" sz="4000" dirty="0" smtClean="0"/>
              <a:t>GUANTO</a:t>
            </a:r>
            <a:endParaRPr lang="fr-FR" sz="4000" dirty="0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5688000" y="3418200"/>
            <a:ext cx="3848400" cy="1214999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spcBef>
                <a:spcPts val="1001"/>
              </a:spcBef>
              <a:spcAft>
                <a:spcPts val="601"/>
              </a:spcAft>
              <a:buNone/>
            </a:pPr>
            <a:r>
              <a:rPr lang="fr-FR" sz="4000"/>
              <a:t>TIZIANO</a:t>
            </a:r>
          </a:p>
        </p:txBody>
      </p:sp>
      <p:cxnSp>
        <p:nvCxnSpPr>
          <p:cNvPr id="4" name="Connecteur droit 7"/>
          <p:cNvCxnSpPr/>
          <p:nvPr/>
        </p:nvCxnSpPr>
        <p:spPr>
          <a:xfrm>
            <a:off x="5688000" y="3418200"/>
            <a:ext cx="6504119" cy="14760"/>
          </a:xfrm>
          <a:prstGeom prst="straightConnector1">
            <a:avLst/>
          </a:prstGeom>
          <a:noFill/>
          <a:ln w="15840">
            <a:solidFill>
              <a:srgbClr val="AD9D7B"/>
            </a:solidFill>
            <a:prstDash val="solid"/>
            <a:miter/>
          </a:ln>
        </p:spPr>
      </p:cxnSp>
      <p:pic>
        <p:nvPicPr>
          <p:cNvPr id="5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800"/>
            <a:ext cx="56822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dirty="0" smtClean="0">
                <a:solidFill>
                  <a:srgbClr val="BB8640"/>
                </a:solidFill>
                <a:latin typeface="Cambria" pitchFamily="18"/>
              </a:rPr>
              <a:t>CARATTERISTICHE</a:t>
            </a:r>
            <a:endParaRPr lang="fr-FR" dirty="0">
              <a:solidFill>
                <a:srgbClr val="BB8640"/>
              </a:solidFill>
              <a:latin typeface="Cambria" pitchFamily="18"/>
            </a:endParaRP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913679" y="2037240"/>
            <a:ext cx="6050880" cy="4043519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343080" lvl="0" indent="-306000" hangingPunct="1">
              <a:spcBef>
                <a:spcPts val="799"/>
              </a:spcBef>
              <a:spcAft>
                <a:spcPts val="601"/>
              </a:spcAft>
              <a:buClr>
                <a:srgbClr val="BB8640"/>
              </a:buClr>
              <a:buSzPct val="65000"/>
              <a:buFont typeface="Wingdings" pitchFamily="2"/>
              <a:buChar char="v"/>
            </a:pPr>
            <a:r>
              <a:rPr lang="fr-FR" dirty="0">
                <a:solidFill>
                  <a:srgbClr val="57575C"/>
                </a:solidFill>
                <a:latin typeface="Cambria" pitchFamily="18"/>
              </a:rPr>
              <a:t>AUTORE : </a:t>
            </a:r>
            <a:r>
              <a:rPr lang="fr-FR" dirty="0" err="1">
                <a:solidFill>
                  <a:srgbClr val="A6A6A6"/>
                </a:solidFill>
                <a:effectLst/>
                <a:latin typeface="Cambria" pitchFamily="18"/>
              </a:rPr>
              <a:t>Tiziano</a:t>
            </a:r>
            <a:endParaRPr lang="fr-FR" dirty="0">
              <a:solidFill>
                <a:srgbClr val="A6A6A6"/>
              </a:solidFill>
              <a:effectLst/>
              <a:latin typeface="Cambria" pitchFamily="18"/>
            </a:endParaRPr>
          </a:p>
          <a:p>
            <a:pPr marL="343080" lvl="0" indent="-306000" hangingPunct="1">
              <a:spcBef>
                <a:spcPts val="901"/>
              </a:spcBef>
              <a:spcAft>
                <a:spcPts val="601"/>
              </a:spcAft>
              <a:buClr>
                <a:srgbClr val="BB8640"/>
              </a:buClr>
              <a:buSzPct val="65000"/>
              <a:buFont typeface="Wingdings" pitchFamily="2"/>
              <a:buChar char="v"/>
            </a:pPr>
            <a:r>
              <a:rPr lang="fr-FR" dirty="0">
                <a:solidFill>
                  <a:srgbClr val="57575C"/>
                </a:solidFill>
                <a:latin typeface="Cambria" pitchFamily="18"/>
              </a:rPr>
              <a:t>DATA: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effectLst/>
                <a:latin typeface="Cambria" pitchFamily="18"/>
              </a:rPr>
              <a:t>1523 </a:t>
            </a:r>
            <a:r>
              <a:rPr lang="fr-FR" dirty="0" err="1">
                <a:solidFill>
                  <a:srgbClr val="A6A6A6"/>
                </a:solidFill>
                <a:effectLst/>
                <a:latin typeface="Cambria" pitchFamily="18"/>
              </a:rPr>
              <a:t>circa</a:t>
            </a:r>
            <a:endParaRPr lang="fr-FR" dirty="0">
              <a:solidFill>
                <a:srgbClr val="A6A6A6"/>
              </a:solidFill>
              <a:effectLst/>
              <a:latin typeface="Cambria" pitchFamily="18"/>
            </a:endParaRPr>
          </a:p>
          <a:p>
            <a:pPr marL="343080" lvl="0" indent="-306000" hangingPunct="1">
              <a:spcBef>
                <a:spcPts val="799"/>
              </a:spcBef>
              <a:spcAft>
                <a:spcPts val="601"/>
              </a:spcAft>
              <a:buClr>
                <a:srgbClr val="BB8640"/>
              </a:buClr>
              <a:buSzPct val="65000"/>
              <a:buFont typeface="Wingdings" pitchFamily="2"/>
              <a:buChar char="v"/>
            </a:pPr>
            <a:r>
              <a:rPr lang="fr-FR" dirty="0">
                <a:solidFill>
                  <a:srgbClr val="57575C"/>
                </a:solidFill>
                <a:latin typeface="Cambria" pitchFamily="18"/>
              </a:rPr>
              <a:t>TECNICA: </a:t>
            </a:r>
            <a:r>
              <a:rPr lang="fr-FR" dirty="0" err="1">
                <a:solidFill>
                  <a:srgbClr val="A6A6A6"/>
                </a:solidFill>
                <a:effectLst/>
                <a:latin typeface="Cambria" pitchFamily="18"/>
              </a:rPr>
              <a:t>Olio</a:t>
            </a:r>
            <a:r>
              <a:rPr lang="fr-FR" dirty="0">
                <a:solidFill>
                  <a:srgbClr val="A6A6A6"/>
                </a:solidFill>
                <a:effectLst/>
                <a:latin typeface="Cambria" pitchFamily="18"/>
              </a:rPr>
              <a:t> sur </a:t>
            </a:r>
            <a:r>
              <a:rPr lang="fr-FR" dirty="0" err="1">
                <a:solidFill>
                  <a:srgbClr val="A6A6A6"/>
                </a:solidFill>
                <a:effectLst/>
                <a:latin typeface="Cambria" pitchFamily="18"/>
              </a:rPr>
              <a:t>tela</a:t>
            </a:r>
            <a:endParaRPr lang="fr-FR" dirty="0">
              <a:solidFill>
                <a:srgbClr val="A6A6A6"/>
              </a:solidFill>
              <a:effectLst/>
              <a:latin typeface="Cambria" pitchFamily="18"/>
            </a:endParaRPr>
          </a:p>
          <a:p>
            <a:pPr marL="343080" lvl="0" indent="-306000" hangingPunct="1">
              <a:spcBef>
                <a:spcPts val="799"/>
              </a:spcBef>
              <a:spcAft>
                <a:spcPts val="601"/>
              </a:spcAft>
              <a:buClr>
                <a:srgbClr val="BB8640"/>
              </a:buClr>
              <a:buSzPct val="65000"/>
              <a:buFont typeface="Wingdings" pitchFamily="2"/>
              <a:buChar char="v"/>
            </a:pPr>
            <a:r>
              <a:rPr lang="fr-FR" dirty="0">
                <a:solidFill>
                  <a:srgbClr val="57575C"/>
                </a:solidFill>
                <a:latin typeface="Cambria" pitchFamily="18"/>
              </a:rPr>
              <a:t>DIMENSIONI: </a:t>
            </a:r>
            <a:r>
              <a:rPr lang="fr-FR" dirty="0">
                <a:solidFill>
                  <a:srgbClr val="A6A6A6"/>
                </a:solidFill>
                <a:effectLst/>
                <a:latin typeface="Cambria" pitchFamily="18"/>
              </a:rPr>
              <a:t>100x89cm</a:t>
            </a:r>
          </a:p>
          <a:p>
            <a:pPr marL="343080" lvl="0" indent="-306000" hangingPunct="1">
              <a:spcBef>
                <a:spcPts val="799"/>
              </a:spcBef>
              <a:spcAft>
                <a:spcPts val="601"/>
              </a:spcAft>
              <a:buClr>
                <a:srgbClr val="BB8640"/>
              </a:buClr>
              <a:buSzPct val="65000"/>
              <a:buFont typeface="Wingdings" pitchFamily="2"/>
              <a:buChar char="v"/>
            </a:pPr>
            <a:r>
              <a:rPr lang="fr-FR" dirty="0">
                <a:solidFill>
                  <a:srgbClr val="57575C"/>
                </a:solidFill>
                <a:latin typeface="Cambria" pitchFamily="18"/>
              </a:rPr>
              <a:t>UBICAZIONE: </a:t>
            </a:r>
            <a:r>
              <a:rPr lang="fr-FR" dirty="0">
                <a:solidFill>
                  <a:srgbClr val="A6A6A6"/>
                </a:solidFill>
                <a:effectLst/>
                <a:latin typeface="Cambria" pitchFamily="18"/>
              </a:rPr>
              <a:t>Louvre, </a:t>
            </a:r>
            <a:r>
              <a:rPr lang="fr-FR" dirty="0" err="1">
                <a:solidFill>
                  <a:srgbClr val="A6A6A6"/>
                </a:solidFill>
                <a:effectLst/>
                <a:latin typeface="Cambria" pitchFamily="18"/>
              </a:rPr>
              <a:t>Parigi</a:t>
            </a:r>
            <a:endParaRPr lang="fr-FR" dirty="0">
              <a:solidFill>
                <a:srgbClr val="A6A6A6"/>
              </a:solidFill>
              <a:effectLst/>
              <a:latin typeface="Cambria" pitchFamily="18"/>
            </a:endParaRPr>
          </a:p>
          <a:p>
            <a:pPr marL="343080" lvl="0" indent="-306000" hangingPunct="1">
              <a:spcBef>
                <a:spcPts val="799"/>
              </a:spcBef>
              <a:spcAft>
                <a:spcPts val="601"/>
              </a:spcAft>
              <a:buClr>
                <a:srgbClr val="BB8640"/>
              </a:buClr>
              <a:buSzPct val="65000"/>
              <a:buFont typeface="Wingdings" pitchFamily="2"/>
              <a:buChar char="v"/>
            </a:pPr>
            <a:r>
              <a:rPr lang="fr-FR" dirty="0">
                <a:solidFill>
                  <a:srgbClr val="57575C"/>
                </a:solidFill>
                <a:latin typeface="Cambria" pitchFamily="18"/>
              </a:rPr>
              <a:t>COLORI: </a:t>
            </a:r>
            <a:r>
              <a:rPr lang="fr-FR" dirty="0" err="1">
                <a:solidFill>
                  <a:srgbClr val="A6A6A6"/>
                </a:solidFill>
                <a:effectLst/>
                <a:latin typeface="Cambria" pitchFamily="18"/>
              </a:rPr>
              <a:t>Caldi</a:t>
            </a:r>
            <a:r>
              <a:rPr lang="fr-FR" dirty="0">
                <a:solidFill>
                  <a:srgbClr val="A6A6A6"/>
                </a:solidFill>
                <a:effectLst/>
                <a:latin typeface="Cambria" pitchFamily="18"/>
              </a:rPr>
              <a:t> e </a:t>
            </a:r>
            <a:r>
              <a:rPr lang="fr-FR" dirty="0" err="1" smtClean="0">
                <a:solidFill>
                  <a:srgbClr val="A6A6A6"/>
                </a:solidFill>
                <a:effectLst/>
                <a:latin typeface="Cambria" pitchFamily="18"/>
              </a:rPr>
              <a:t>neutri</a:t>
            </a:r>
            <a:r>
              <a:rPr lang="fr-FR" dirty="0" smtClean="0">
                <a:solidFill>
                  <a:srgbClr val="A6A6A6"/>
                </a:solidFill>
                <a:effectLst/>
                <a:latin typeface="Cambria" pitchFamily="18"/>
              </a:rPr>
              <a:t>, </a:t>
            </a:r>
            <a:r>
              <a:rPr lang="fr-FR" dirty="0" err="1" smtClean="0">
                <a:solidFill>
                  <a:srgbClr val="A6A6A6"/>
                </a:solidFill>
                <a:effectLst/>
                <a:latin typeface="Cambria" pitchFamily="18"/>
              </a:rPr>
              <a:t>scuri</a:t>
            </a:r>
            <a:endParaRPr lang="fr-FR" dirty="0">
              <a:solidFill>
                <a:srgbClr val="A6A6A6"/>
              </a:solidFill>
              <a:effectLst/>
              <a:latin typeface="Cambria" pitchFamily="1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80" y="1094760"/>
            <a:ext cx="4526280" cy="452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09840" y="417600"/>
            <a:ext cx="5020560" cy="6059520"/>
          </a:xfrm>
        </p:spPr>
      </p:pic>
      <p:sp>
        <p:nvSpPr>
          <p:cNvPr id="3" name="ZoneTexte 4"/>
          <p:cNvSpPr txBox="1"/>
          <p:nvPr/>
        </p:nvSpPr>
        <p:spPr>
          <a:xfrm>
            <a:off x="389520" y="1063799"/>
            <a:ext cx="5418448" cy="5858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L’</a:t>
            </a:r>
            <a:r>
              <a:rPr lang="fr-FR" sz="3200" b="0" i="0" u="none" strike="noStrike" kern="1200" spc="51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uomo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è </a:t>
            </a:r>
            <a:r>
              <a:rPr lang="fr-FR" sz="3200" b="0" i="0" u="none" strike="noStrike" kern="1200" spc="51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seduto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di </a:t>
            </a:r>
            <a:r>
              <a:rPr lang="fr-FR" sz="3200" b="0" i="0" u="none" strike="noStrike" kern="1200" spc="51" baseline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fronte</a:t>
            </a:r>
            <a:r>
              <a:rPr lang="fr-FR" sz="3200" spc="51" dirty="0" smtClean="0"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ma 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il </a:t>
            </a:r>
            <a:r>
              <a:rPr lang="fr-FR" sz="3200" b="0" i="0" u="none" strike="noStrike" kern="1200" spc="51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suo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viso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è 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di </a:t>
            </a:r>
            <a:r>
              <a:rPr lang="fr-FR" sz="3200" b="0" i="0" u="none" strike="noStrike" kern="1200" spc="51" baseline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tre</a:t>
            </a:r>
            <a:r>
              <a:rPr lang="fr-FR" sz="3200" spc="51" dirty="0"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quarti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.</a:t>
            </a: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endParaRPr lang="fr-FR" sz="3200" b="0" i="0" u="none" strike="noStrike" kern="1200" spc="51" baseline="0" dirty="0">
              <a:ln>
                <a:noFill/>
              </a:ln>
              <a:solidFill>
                <a:srgbClr val="57575C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Il </a:t>
            </a:r>
            <a:r>
              <a:rPr lang="fr-FR" sz="3200" b="0" i="0" u="none" strike="noStrike" kern="1200" spc="51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suo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viso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è ovale, </a:t>
            </a:r>
            <a:r>
              <a:rPr lang="fr-FR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il</a:t>
            </a:r>
            <a:r>
              <a:rPr lang="fr-FR" sz="3200" spc="51" dirty="0" smtClean="0"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suo</a:t>
            </a:r>
            <a:r>
              <a:rPr lang="fr-FR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naso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è </a:t>
            </a:r>
            <a:r>
              <a:rPr lang="fr-FR" sz="3200" b="0" i="0" u="none" strike="noStrike" kern="1200" spc="51" baseline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allungato</a:t>
            </a:r>
            <a:r>
              <a:rPr lang="fr-FR" sz="3200" spc="51" dirty="0"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e 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il sua </a:t>
            </a:r>
            <a:r>
              <a:rPr lang="fr-FR" sz="3200" b="0" i="0" u="none" strike="noStrike" kern="1200" spc="51" baseline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bocca</a:t>
            </a:r>
            <a:r>
              <a:rPr lang="fr-FR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e </a:t>
            </a:r>
            <a:r>
              <a:rPr lang="fr-FR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i </a:t>
            </a:r>
            <a:r>
              <a:rPr lang="fr-FR" sz="3200" b="0" i="0" u="none" strike="noStrike" kern="1200" spc="51" baseline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suoi</a:t>
            </a:r>
            <a:r>
              <a:rPr lang="fr-FR" sz="3200" spc="51" dirty="0" smtClean="0"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occhi</a:t>
            </a:r>
            <a:r>
              <a:rPr lang="fr-FR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sono </a:t>
            </a:r>
            <a:r>
              <a:rPr lang="fr-FR" sz="3200" b="0" i="0" u="none" strike="noStrike" kern="1200" spc="51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piccoli</a:t>
            </a:r>
            <a:r>
              <a:rPr lang="fr-FR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3200" b="0" i="0" u="none" strike="noStrike" kern="1200" spc="51" baseline="0" dirty="0">
              <a:ln>
                <a:noFill/>
              </a:ln>
              <a:solidFill>
                <a:srgbClr val="57575C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r>
              <a:rPr lang="it-IT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I suoi capelli </a:t>
            </a:r>
            <a:r>
              <a:rPr lang="it-IT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sono</a:t>
            </a:r>
            <a:r>
              <a:rPr lang="it-IT" sz="3200" spc="51" dirty="0" smtClean="0"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tabLst/>
            </a:pPr>
            <a:r>
              <a:rPr lang="it-IT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it-IT" sz="3200" b="0" i="0" u="none" strike="noStrike" kern="1200" spc="51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  </a:t>
            </a:r>
            <a:r>
              <a:rPr lang="it-IT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corti </a:t>
            </a:r>
            <a:r>
              <a:rPr lang="it-IT" sz="3200" b="0" i="0" u="none" strike="noStrike" kern="1200" spc="51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e </a:t>
            </a:r>
            <a:r>
              <a:rPr lang="it-IT" sz="3200" b="0" i="0" u="none" strike="noStrike" kern="1200" spc="51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neri.</a:t>
            </a:r>
            <a:endParaRPr lang="it-IT" sz="3200" b="0" i="0" u="none" strike="noStrike" kern="1200" spc="51" baseline="0" dirty="0">
              <a:ln>
                <a:noFill/>
              </a:ln>
              <a:solidFill>
                <a:srgbClr val="57575C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3200" b="0" i="0" u="none" strike="noStrike" kern="1200" spc="51" baseline="0" dirty="0">
              <a:ln>
                <a:noFill/>
              </a:ln>
              <a:solidFill>
                <a:srgbClr val="21212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sto MT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oneTexte 7"/>
          <p:cNvSpPr txBox="1"/>
          <p:nvPr/>
        </p:nvSpPr>
        <p:spPr>
          <a:xfrm>
            <a:off x="389520" y="404640"/>
            <a:ext cx="4885200" cy="64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0" i="0" u="none" strike="noStrike" kern="1200" spc="0" baseline="0">
                <a:ln>
                  <a:noFill/>
                </a:ln>
                <a:solidFill>
                  <a:srgbClr val="BB864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sto MT" pitchFamily="18"/>
                <a:ea typeface="Microsoft YaHei" pitchFamily="2"/>
                <a:cs typeface="Mangal" pitchFamily="2"/>
              </a:rPr>
              <a:t>CORPO</a:t>
            </a:r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3"/>
          <a:srcRect l="24075" t="11853" r="31895" b="64630"/>
          <a:stretch>
            <a:fillRect/>
          </a:stretch>
        </p:blipFill>
        <p:spPr>
          <a:xfrm>
            <a:off x="5447928" y="4221088"/>
            <a:ext cx="3605039" cy="232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291600" y="18360"/>
            <a:ext cx="10353600" cy="970559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dirty="0">
                <a:solidFill>
                  <a:srgbClr val="BB8640"/>
                </a:solidFill>
              </a:rPr>
              <a:t>VESTITI</a:t>
            </a:r>
          </a:p>
        </p:txBody>
      </p:sp>
      <p:sp>
        <p:nvSpPr>
          <p:cNvPr id="3" name="ZoneTexte 7"/>
          <p:cNvSpPr txBox="1"/>
          <p:nvPr/>
        </p:nvSpPr>
        <p:spPr>
          <a:xfrm>
            <a:off x="838080" y="2070000"/>
            <a:ext cx="3936960" cy="434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0200" y="798480"/>
            <a:ext cx="4952880" cy="5649480"/>
          </a:xfrm>
        </p:spPr>
      </p:pic>
      <p:cxnSp>
        <p:nvCxnSpPr>
          <p:cNvPr id="5" name="Connecteur droit avec flèche 17"/>
          <p:cNvCxnSpPr/>
          <p:nvPr/>
        </p:nvCxnSpPr>
        <p:spPr>
          <a:xfrm>
            <a:off x="3416400" y="2254680"/>
            <a:ext cx="2311200" cy="1034639"/>
          </a:xfrm>
          <a:prstGeom prst="straightConnector1">
            <a:avLst/>
          </a:prstGeom>
          <a:noFill/>
          <a:ln w="25560">
            <a:solidFill>
              <a:srgbClr val="D3BA68"/>
            </a:solidFill>
            <a:prstDash val="solid"/>
            <a:miter/>
            <a:tailEnd type="arrow"/>
          </a:ln>
          <a:effectLst>
            <a:outerShdw dist="25560" dir="5400000" algn="tl">
              <a:srgbClr val="000000">
                <a:alpha val="60000"/>
              </a:srgbClr>
            </a:outerShdw>
          </a:effectLst>
        </p:spPr>
      </p:cxnSp>
      <p:cxnSp>
        <p:nvCxnSpPr>
          <p:cNvPr id="6" name="Connecteur droit avec flèche 20"/>
          <p:cNvCxnSpPr/>
          <p:nvPr/>
        </p:nvCxnSpPr>
        <p:spPr>
          <a:xfrm>
            <a:off x="2616120" y="3848040"/>
            <a:ext cx="3111480" cy="622440"/>
          </a:xfrm>
          <a:prstGeom prst="straightConnector1">
            <a:avLst/>
          </a:prstGeom>
          <a:noFill/>
          <a:ln w="25560">
            <a:solidFill>
              <a:srgbClr val="D3BA68"/>
            </a:solidFill>
            <a:prstDash val="solid"/>
            <a:miter/>
            <a:tailEnd type="arrow"/>
          </a:ln>
          <a:effectLst>
            <a:outerShdw dist="25560" dir="5400000" algn="tl">
              <a:srgbClr val="000000">
                <a:alpha val="60000"/>
              </a:srgbClr>
            </a:outerShdw>
          </a:effectLst>
        </p:spPr>
      </p:cxnSp>
      <p:cxnSp>
        <p:nvCxnSpPr>
          <p:cNvPr id="7" name="Connecteur droit avec flèche 24"/>
          <p:cNvCxnSpPr/>
          <p:nvPr/>
        </p:nvCxnSpPr>
        <p:spPr>
          <a:xfrm flipH="1">
            <a:off x="7746840" y="3848040"/>
            <a:ext cx="1714679" cy="863640"/>
          </a:xfrm>
          <a:prstGeom prst="straightConnector1">
            <a:avLst/>
          </a:prstGeom>
          <a:noFill/>
          <a:ln w="25560">
            <a:solidFill>
              <a:srgbClr val="D3BA68"/>
            </a:solidFill>
            <a:prstDash val="solid"/>
            <a:miter/>
            <a:tailEnd type="arrow"/>
          </a:ln>
          <a:effectLst>
            <a:outerShdw dist="25560" dir="5400000" algn="tl">
              <a:srgbClr val="000000">
                <a:alpha val="60000"/>
              </a:srgbClr>
            </a:outerShdw>
          </a:effectLst>
        </p:spPr>
      </p:cxnSp>
      <p:cxnSp>
        <p:nvCxnSpPr>
          <p:cNvPr id="8" name="Connecteur droit avec flèche 30"/>
          <p:cNvCxnSpPr/>
          <p:nvPr/>
        </p:nvCxnSpPr>
        <p:spPr>
          <a:xfrm flipH="1">
            <a:off x="6858000" y="1930319"/>
            <a:ext cx="1943279" cy="1359000"/>
          </a:xfrm>
          <a:prstGeom prst="straightConnector1">
            <a:avLst/>
          </a:prstGeom>
          <a:noFill/>
          <a:ln w="25560">
            <a:solidFill>
              <a:srgbClr val="D3BA68"/>
            </a:solidFill>
            <a:prstDash val="solid"/>
            <a:miter/>
            <a:tailEnd type="arrow"/>
          </a:ln>
          <a:effectLst>
            <a:outerShdw dist="25560" dir="5400000" algn="tl">
              <a:srgbClr val="000000">
                <a:alpha val="60000"/>
              </a:srgbClr>
            </a:outerShdw>
          </a:effectLst>
        </p:spPr>
      </p:cxnSp>
      <p:sp>
        <p:nvSpPr>
          <p:cNvPr id="9" name="ZoneTexte 33"/>
          <p:cNvSpPr txBox="1"/>
          <p:nvPr/>
        </p:nvSpPr>
        <p:spPr>
          <a:xfrm>
            <a:off x="647280" y="1905120"/>
            <a:ext cx="2959559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una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24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camicia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24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bianca</a:t>
            </a:r>
            <a:endParaRPr lang="fr-FR" sz="2400" b="0" i="0" u="none" strike="noStrike" kern="1200" spc="0" baseline="0" dirty="0">
              <a:ln>
                <a:noFill/>
              </a:ln>
              <a:solidFill>
                <a:srgbClr val="57575C"/>
              </a:solidFill>
              <a:latin typeface="Cambria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10" name="Connecteur droit avec flèche 42"/>
          <p:cNvCxnSpPr/>
          <p:nvPr/>
        </p:nvCxnSpPr>
        <p:spPr>
          <a:xfrm>
            <a:off x="4119839" y="4155479"/>
            <a:ext cx="1480681" cy="1838881"/>
          </a:xfrm>
          <a:prstGeom prst="straightConnector1">
            <a:avLst/>
          </a:prstGeom>
          <a:noFill/>
          <a:ln w="25560">
            <a:solidFill>
              <a:srgbClr val="D3BA68"/>
            </a:solidFill>
            <a:prstDash val="solid"/>
            <a:miter/>
            <a:tailEnd type="arrow"/>
          </a:ln>
          <a:effectLst>
            <a:outerShdw dist="25560" dir="5400000" algn="tl">
              <a:srgbClr val="000000">
                <a:alpha val="60000"/>
              </a:srgbClr>
            </a:outerShdw>
          </a:effectLst>
        </p:spPr>
      </p:cxnSp>
      <p:sp>
        <p:nvSpPr>
          <p:cNvPr id="11" name="ZoneTexte 48"/>
          <p:cNvSpPr txBox="1"/>
          <p:nvPr/>
        </p:nvSpPr>
        <p:spPr>
          <a:xfrm>
            <a:off x="291600" y="3575880"/>
            <a:ext cx="2477880" cy="823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una collana e un anello </a:t>
            </a:r>
            <a:r>
              <a:rPr lang="it-IT" sz="2400" b="0" i="0" u="none" strike="noStrike" kern="1200" spc="0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d’oro</a:t>
            </a:r>
            <a:endParaRPr lang="it-IT" sz="2400" b="0" i="0" u="none" strike="noStrike" kern="1200" spc="0" baseline="0" dirty="0">
              <a:ln>
                <a:noFill/>
              </a:ln>
              <a:solidFill>
                <a:srgbClr val="57575C"/>
              </a:solidFill>
              <a:latin typeface="Cambria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ZoneTexte 49"/>
          <p:cNvSpPr txBox="1"/>
          <p:nvPr/>
        </p:nvSpPr>
        <p:spPr>
          <a:xfrm>
            <a:off x="9525599" y="3487679"/>
            <a:ext cx="2233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un solo guanto</a:t>
            </a:r>
          </a:p>
        </p:txBody>
      </p:sp>
      <p:sp>
        <p:nvSpPr>
          <p:cNvPr id="13" name="ZoneTexte 50"/>
          <p:cNvSpPr txBox="1"/>
          <p:nvPr/>
        </p:nvSpPr>
        <p:spPr>
          <a:xfrm>
            <a:off x="8775720" y="1596240"/>
            <a:ext cx="1955520" cy="8139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spc="0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Un </a:t>
            </a:r>
            <a:r>
              <a:rPr lang="fr-FR" sz="2400" b="0" i="0" u="none" strike="noStrike" kern="1200" spc="0" baseline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cappotto</a:t>
            </a:r>
            <a:r>
              <a:rPr lang="fr-FR" sz="2400" b="0" i="0" u="none" strike="noStrike" kern="1200" spc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di </a:t>
            </a:r>
            <a:r>
              <a:rPr lang="fr-FR" sz="2400" b="0" i="0" u="none" strike="noStrike" kern="1200" spc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velluto</a:t>
            </a:r>
            <a:endParaRPr lang="fr-FR" sz="2400" b="0" i="0" u="none" strike="noStrike" kern="1200" spc="0" baseline="0" dirty="0">
              <a:ln>
                <a:noFill/>
              </a:ln>
              <a:solidFill>
                <a:srgbClr val="57575C"/>
              </a:solidFill>
              <a:latin typeface="Cambria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365040" y="361440"/>
            <a:ext cx="10353600" cy="970559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dirty="0">
                <a:solidFill>
                  <a:srgbClr val="BB8640"/>
                </a:solidFill>
              </a:rPr>
              <a:t>CONFRONTO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0160" y="1374120"/>
            <a:ext cx="4124160" cy="4826160"/>
          </a:xfr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00" y="1374120"/>
            <a:ext cx="3921480" cy="4826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5"/>
          <p:cNvSpPr txBox="1"/>
          <p:nvPr/>
        </p:nvSpPr>
        <p:spPr>
          <a:xfrm>
            <a:off x="8734319" y="1374120"/>
            <a:ext cx="3666239" cy="3459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/>
                <a:ea typeface="Microsoft YaHei" pitchFamily="2"/>
                <a:cs typeface="Mangal" pitchFamily="2"/>
              </a:rPr>
              <a:t>AUTORE: 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A6A6A6"/>
                </a:solidFill>
                <a:latin typeface="Cambria" pitchFamily="18"/>
                <a:ea typeface="Microsoft YaHei" pitchFamily="2"/>
                <a:cs typeface="Mangal" pitchFamily="2"/>
              </a:rPr>
              <a:t>Bernardino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A6A6A6"/>
                </a:solidFill>
                <a:latin typeface="Cambria" pitchFamily="18"/>
                <a:ea typeface="Microsoft YaHei" pitchFamily="2"/>
                <a:cs typeface="Mangal" pitchFamily="2"/>
              </a:rPr>
              <a:t>Licinio</a:t>
            </a:r>
            <a:endParaRPr lang="fr-FR" sz="2800" b="0" i="0" u="none" strike="noStrike" kern="1200" spc="0" baseline="0" dirty="0">
              <a:ln>
                <a:noFill/>
              </a:ln>
              <a:solidFill>
                <a:srgbClr val="A6A6A6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endParaRPr lang="fr-FR" sz="2800" b="0" i="0" u="none" strike="noStrike" kern="1200" spc="0" baseline="0" dirty="0">
              <a:ln>
                <a:noFill/>
              </a:ln>
              <a:solidFill>
                <a:srgbClr val="BB8640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/>
                <a:ea typeface="Microsoft YaHei" pitchFamily="2"/>
                <a:cs typeface="Mangal" pitchFamily="2"/>
              </a:rPr>
              <a:t>DATA: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A6A6A6"/>
                </a:solidFill>
                <a:latin typeface="Cambria" pitchFamily="18"/>
                <a:ea typeface="Microsoft YaHei" pitchFamily="2"/>
                <a:cs typeface="Mangal" pitchFamily="2"/>
              </a:rPr>
              <a:t>Sedicesimo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A6A6A6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A6A6A6"/>
                </a:solidFill>
                <a:latin typeface="Cambria" pitchFamily="18"/>
                <a:ea typeface="Microsoft YaHei" pitchFamily="2"/>
                <a:cs typeface="Mangal" pitchFamily="2"/>
              </a:rPr>
              <a:t>secolo</a:t>
            </a:r>
            <a:endParaRPr lang="fr-FR" sz="2800" b="0" i="0" u="none" strike="noStrike" kern="1200" spc="0" baseline="0" dirty="0">
              <a:ln>
                <a:noFill/>
              </a:ln>
              <a:solidFill>
                <a:srgbClr val="A6A6A6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endParaRPr lang="fr-FR" sz="2800" b="0" i="0" u="none" strike="noStrike" kern="1200" spc="0" baseline="0" dirty="0">
              <a:ln>
                <a:noFill/>
              </a:ln>
              <a:solidFill>
                <a:srgbClr val="A6A6A6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/>
                <a:ea typeface="Microsoft YaHei" pitchFamily="2"/>
                <a:cs typeface="Mangal" pitchFamily="2"/>
              </a:rPr>
              <a:t>COLORI: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A6A6A6"/>
                </a:solidFill>
                <a:latin typeface="Cambria" pitchFamily="18"/>
                <a:ea typeface="Microsoft YaHei" pitchFamily="2"/>
                <a:cs typeface="Mangal" pitchFamily="2"/>
              </a:rPr>
              <a:t>Caldi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A6A6A6"/>
                </a:solidFill>
                <a:latin typeface="Cambria" pitchFamily="18"/>
                <a:ea typeface="Microsoft YaHei" pitchFamily="2"/>
                <a:cs typeface="Mangal" pitchFamily="2"/>
              </a:rPr>
              <a:t> e </a:t>
            </a:r>
            <a:r>
              <a:rPr lang="fr-FR" sz="2800" b="0" i="0" u="none" strike="noStrike" kern="1200" spc="0" baseline="0" dirty="0" err="1" smtClean="0">
                <a:ln>
                  <a:noFill/>
                </a:ln>
                <a:solidFill>
                  <a:srgbClr val="A6A6A6"/>
                </a:solidFill>
                <a:latin typeface="Cambria" pitchFamily="18"/>
                <a:ea typeface="Microsoft YaHei" pitchFamily="2"/>
                <a:cs typeface="Mangal" pitchFamily="2"/>
              </a:rPr>
              <a:t>scuri</a:t>
            </a:r>
            <a:endParaRPr lang="fr-FR" sz="2800" b="0" i="0" u="none" strike="noStrike" kern="1200" spc="0" baseline="0" dirty="0">
              <a:ln>
                <a:noFill/>
              </a:ln>
              <a:solidFill>
                <a:srgbClr val="A6A6A6"/>
              </a:solidFill>
              <a:latin typeface="Cambria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/>
          <p:cNvSpPr txBox="1"/>
          <p:nvPr/>
        </p:nvSpPr>
        <p:spPr>
          <a:xfrm>
            <a:off x="614880" y="1375919"/>
            <a:ext cx="7273799" cy="478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L’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uomo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di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destra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ha più barba </a:t>
            </a:r>
            <a:r>
              <a:rPr lang="fr-FR" sz="2800" b="0" i="0" u="none" strike="noStrike" kern="1200" spc="0" baseline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dell’uomo</a:t>
            </a:r>
            <a:r>
              <a:rPr lang="fr-FR" sz="2800" b="0" i="0" u="none" strike="noStrike" kern="1200" spc="0" baseline="0" dirty="0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di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sinistra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.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endParaRPr lang="fr-FR" sz="2800" b="0" i="0" u="none" strike="noStrike" kern="1200" spc="0" baseline="0" dirty="0">
              <a:ln>
                <a:noFill/>
              </a:ln>
              <a:solidFill>
                <a:srgbClr val="57575C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Il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ritratto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di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Licino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è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meno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bello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del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ritratto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di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Tiziano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.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endParaRPr lang="fr-FR" sz="2800" b="0" i="0" u="none" strike="noStrike" kern="1200" spc="0" baseline="0" dirty="0">
              <a:ln>
                <a:noFill/>
              </a:ln>
              <a:solidFill>
                <a:srgbClr val="57575C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marL="285840" lvl="0" indent="-285840">
              <a:buClr>
                <a:srgbClr val="BB8640"/>
              </a:buClr>
              <a:buSzPct val="65000"/>
              <a:buFont typeface="Wingdings" pitchFamily="2"/>
              <a:buChar char="v"/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L’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uomo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a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sinistra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ha un </a:t>
            </a:r>
            <a:r>
              <a:rPr lang="fr-FR" sz="2800" b="0" i="0" u="none" strike="noStrike" kern="1200" spc="0" baseline="0" dirty="0" err="1" smtClean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guanto</a:t>
            </a:r>
            <a:r>
              <a:rPr lang="fr-FR" sz="2800" dirty="0"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2800" dirty="0" err="1" smtClean="0"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così</a:t>
            </a:r>
            <a:r>
              <a:rPr lang="fr-FR" sz="2800" dirty="0" smtClean="0"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come l’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uomo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a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destra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.</a:t>
            </a: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endParaRPr lang="fr-FR" sz="2800" b="0" i="0" u="none" strike="noStrike" kern="1200" spc="0" baseline="0" dirty="0">
              <a:ln>
                <a:noFill/>
              </a:ln>
              <a:solidFill>
                <a:srgbClr val="57575C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marL="285840" marR="0" lvl="0" indent="-285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640"/>
              </a:buClr>
              <a:buSzPct val="65000"/>
              <a:buFont typeface="Wingdings" pitchFamily="2"/>
              <a:buChar char="v"/>
              <a:tabLst/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L’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uomo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di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destra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ha un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cappello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invece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l’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uomo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di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sinistra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 non ha un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cappello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57575C"/>
                </a:solidFill>
                <a:latin typeface="Cambria" pitchFamily="18"/>
                <a:ea typeface="Microsoft YaHei" pitchFamily="2"/>
                <a:cs typeface="Mangal" pitchFamily="2"/>
              </a:rPr>
              <a:t>.</a:t>
            </a:r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480" y="131760"/>
            <a:ext cx="1930319" cy="216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480" y="131760"/>
            <a:ext cx="2012400" cy="216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120336" y="623731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BB8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Yasmine BELLILA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6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doi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163</Words>
  <Application>Microsoft Office PowerPoint</Application>
  <PresentationFormat>Affichage à l'écran (4:3)</PresentationFormat>
  <Paragraphs>35</Paragraphs>
  <Slides>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Ardoise</vt:lpstr>
      <vt:lpstr>L’UOMO DAL GUANTO</vt:lpstr>
      <vt:lpstr>CARATTERISTICHE</vt:lpstr>
      <vt:lpstr>Présentation PowerPoint</vt:lpstr>
      <vt:lpstr>VESTITI</vt:lpstr>
      <vt:lpstr>CONFRONTO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Mounia B</dc:creator>
  <cp:lastModifiedBy>Yasmine BELLILA</cp:lastModifiedBy>
  <cp:revision>28</cp:revision>
  <dcterms:created xsi:type="dcterms:W3CDTF">2018-01-14T11:07:46Z</dcterms:created>
  <dcterms:modified xsi:type="dcterms:W3CDTF">2018-01-16T13:44:33Z</dcterms:modified>
</cp:coreProperties>
</file>