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61" r:id="rId3"/>
    <p:sldId id="262" r:id="rId4"/>
    <p:sldId id="258" r:id="rId5"/>
    <p:sldId id="260" r:id="rId6"/>
    <p:sldId id="259" r:id="rId7"/>
    <p:sldId id="257"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ancesco Io" initials="FI" lastIdx="1" clrIdx="0">
    <p:extLst>
      <p:ext uri="{19B8F6BF-5375-455C-9EA6-DF929625EA0E}">
        <p15:presenceInfo xmlns:p15="http://schemas.microsoft.com/office/powerpoint/2012/main" userId="7a4a7c99b922e3b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varScale="1">
        <p:scale>
          <a:sx n="65" d="100"/>
          <a:sy n="65" d="100"/>
        </p:scale>
        <p:origin x="102" y="5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6ABBEEFC-F12E-4144-A70D-88AB6600589A}" type="datetimeFigureOut">
              <a:rPr lang="it-IT" smtClean="0"/>
              <a:t>20/11/2020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1627D92-DDF4-489E-B2A6-FBC69EE8AC86}" type="slidenum">
              <a:rPr lang="it-IT" smtClean="0"/>
              <a:t>‹N›</a:t>
            </a:fld>
            <a:endParaRPr lang="it-IT"/>
          </a:p>
        </p:txBody>
      </p:sp>
    </p:spTree>
    <p:extLst>
      <p:ext uri="{BB962C8B-B14F-4D97-AF65-F5344CB8AC3E}">
        <p14:creationId xmlns:p14="http://schemas.microsoft.com/office/powerpoint/2010/main" val="1725574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6ABBEEFC-F12E-4144-A70D-88AB6600589A}" type="datetimeFigureOut">
              <a:rPr lang="it-IT" smtClean="0"/>
              <a:t>20/11/2020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1627D92-DDF4-489E-B2A6-FBC69EE8AC86}" type="slidenum">
              <a:rPr lang="it-IT" smtClean="0"/>
              <a:t>‹N›</a:t>
            </a:fld>
            <a:endParaRPr lang="it-IT"/>
          </a:p>
        </p:txBody>
      </p:sp>
    </p:spTree>
    <p:extLst>
      <p:ext uri="{BB962C8B-B14F-4D97-AF65-F5344CB8AC3E}">
        <p14:creationId xmlns:p14="http://schemas.microsoft.com/office/powerpoint/2010/main" val="1926231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6ABBEEFC-F12E-4144-A70D-88AB6600589A}" type="datetimeFigureOut">
              <a:rPr lang="it-IT" smtClean="0"/>
              <a:t>20/11/2020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1627D92-DDF4-489E-B2A6-FBC69EE8AC86}" type="slidenum">
              <a:rPr lang="it-IT" smtClean="0"/>
              <a:t>‹N›</a:t>
            </a:fld>
            <a:endParaRPr lang="it-IT"/>
          </a:p>
        </p:txBody>
      </p:sp>
    </p:spTree>
    <p:extLst>
      <p:ext uri="{BB962C8B-B14F-4D97-AF65-F5344CB8AC3E}">
        <p14:creationId xmlns:p14="http://schemas.microsoft.com/office/powerpoint/2010/main" val="3932100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6ABBEEFC-F12E-4144-A70D-88AB6600589A}" type="datetimeFigureOut">
              <a:rPr lang="it-IT" smtClean="0"/>
              <a:t>20/11/2020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1627D92-DDF4-489E-B2A6-FBC69EE8AC86}" type="slidenum">
              <a:rPr lang="it-IT" smtClean="0"/>
              <a:t>‹N›</a:t>
            </a:fld>
            <a:endParaRPr lang="it-IT"/>
          </a:p>
        </p:txBody>
      </p:sp>
    </p:spTree>
    <p:extLst>
      <p:ext uri="{BB962C8B-B14F-4D97-AF65-F5344CB8AC3E}">
        <p14:creationId xmlns:p14="http://schemas.microsoft.com/office/powerpoint/2010/main" val="3796460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6ABBEEFC-F12E-4144-A70D-88AB6600589A}" type="datetimeFigureOut">
              <a:rPr lang="it-IT" smtClean="0"/>
              <a:t>20/11/2020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1627D92-DDF4-489E-B2A6-FBC69EE8AC86}" type="slidenum">
              <a:rPr lang="it-IT" smtClean="0"/>
              <a:t>‹N›</a:t>
            </a:fld>
            <a:endParaRPr lang="it-IT"/>
          </a:p>
        </p:txBody>
      </p:sp>
    </p:spTree>
    <p:extLst>
      <p:ext uri="{BB962C8B-B14F-4D97-AF65-F5344CB8AC3E}">
        <p14:creationId xmlns:p14="http://schemas.microsoft.com/office/powerpoint/2010/main" val="3540996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6ABBEEFC-F12E-4144-A70D-88AB6600589A}" type="datetimeFigureOut">
              <a:rPr lang="it-IT" smtClean="0"/>
              <a:t>20/11/2020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01627D92-DDF4-489E-B2A6-FBC69EE8AC86}" type="slidenum">
              <a:rPr lang="it-IT" smtClean="0"/>
              <a:t>‹N›</a:t>
            </a:fld>
            <a:endParaRPr lang="it-IT"/>
          </a:p>
        </p:txBody>
      </p:sp>
    </p:spTree>
    <p:extLst>
      <p:ext uri="{BB962C8B-B14F-4D97-AF65-F5344CB8AC3E}">
        <p14:creationId xmlns:p14="http://schemas.microsoft.com/office/powerpoint/2010/main" val="3141039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6ABBEEFC-F12E-4144-A70D-88AB6600589A}" type="datetimeFigureOut">
              <a:rPr lang="it-IT" smtClean="0"/>
              <a:t>20/11/2020</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01627D92-DDF4-489E-B2A6-FBC69EE8AC86}" type="slidenum">
              <a:rPr lang="it-IT" smtClean="0"/>
              <a:t>‹N›</a:t>
            </a:fld>
            <a:endParaRPr lang="it-IT"/>
          </a:p>
        </p:txBody>
      </p:sp>
    </p:spTree>
    <p:extLst>
      <p:ext uri="{BB962C8B-B14F-4D97-AF65-F5344CB8AC3E}">
        <p14:creationId xmlns:p14="http://schemas.microsoft.com/office/powerpoint/2010/main" val="3631256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6ABBEEFC-F12E-4144-A70D-88AB6600589A}" type="datetimeFigureOut">
              <a:rPr lang="it-IT" smtClean="0"/>
              <a:t>20/11/2020</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01627D92-DDF4-489E-B2A6-FBC69EE8AC86}" type="slidenum">
              <a:rPr lang="it-IT" smtClean="0"/>
              <a:t>‹N›</a:t>
            </a:fld>
            <a:endParaRPr lang="it-IT"/>
          </a:p>
        </p:txBody>
      </p:sp>
    </p:spTree>
    <p:extLst>
      <p:ext uri="{BB962C8B-B14F-4D97-AF65-F5344CB8AC3E}">
        <p14:creationId xmlns:p14="http://schemas.microsoft.com/office/powerpoint/2010/main" val="3840168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BBEEFC-F12E-4144-A70D-88AB6600589A}" type="datetimeFigureOut">
              <a:rPr lang="it-IT" smtClean="0"/>
              <a:t>20/11/2020</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01627D92-DDF4-489E-B2A6-FBC69EE8AC86}" type="slidenum">
              <a:rPr lang="it-IT" smtClean="0"/>
              <a:t>‹N›</a:t>
            </a:fld>
            <a:endParaRPr lang="it-IT"/>
          </a:p>
        </p:txBody>
      </p:sp>
    </p:spTree>
    <p:extLst>
      <p:ext uri="{BB962C8B-B14F-4D97-AF65-F5344CB8AC3E}">
        <p14:creationId xmlns:p14="http://schemas.microsoft.com/office/powerpoint/2010/main" val="3527232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6ABBEEFC-F12E-4144-A70D-88AB6600589A}" type="datetimeFigureOut">
              <a:rPr lang="it-IT" smtClean="0"/>
              <a:t>20/11/2020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01627D92-DDF4-489E-B2A6-FBC69EE8AC86}" type="slidenum">
              <a:rPr lang="it-IT" smtClean="0"/>
              <a:t>‹N›</a:t>
            </a:fld>
            <a:endParaRPr lang="it-IT"/>
          </a:p>
        </p:txBody>
      </p:sp>
    </p:spTree>
    <p:extLst>
      <p:ext uri="{BB962C8B-B14F-4D97-AF65-F5344CB8AC3E}">
        <p14:creationId xmlns:p14="http://schemas.microsoft.com/office/powerpoint/2010/main" val="1177000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6ABBEEFC-F12E-4144-A70D-88AB6600589A}" type="datetimeFigureOut">
              <a:rPr lang="it-IT" smtClean="0"/>
              <a:t>20/11/2020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01627D92-DDF4-489E-B2A6-FBC69EE8AC86}" type="slidenum">
              <a:rPr lang="it-IT" smtClean="0"/>
              <a:t>‹N›</a:t>
            </a:fld>
            <a:endParaRPr lang="it-IT"/>
          </a:p>
        </p:txBody>
      </p:sp>
    </p:spTree>
    <p:extLst>
      <p:ext uri="{BB962C8B-B14F-4D97-AF65-F5344CB8AC3E}">
        <p14:creationId xmlns:p14="http://schemas.microsoft.com/office/powerpoint/2010/main" val="245693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BBEEFC-F12E-4144-A70D-88AB6600589A}" type="datetimeFigureOut">
              <a:rPr lang="it-IT" smtClean="0"/>
              <a:t>20/11/2020</a:t>
            </a:fld>
            <a:endParaRPr lang="it-IT"/>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627D92-DDF4-489E-B2A6-FBC69EE8AC86}" type="slidenum">
              <a:rPr lang="it-IT" smtClean="0"/>
              <a:t>‹N›</a:t>
            </a:fld>
            <a:endParaRPr lang="it-IT"/>
          </a:p>
        </p:txBody>
      </p:sp>
    </p:spTree>
    <p:extLst>
      <p:ext uri="{BB962C8B-B14F-4D97-AF65-F5344CB8AC3E}">
        <p14:creationId xmlns:p14="http://schemas.microsoft.com/office/powerpoint/2010/main" val="210517567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it.wikipedia.org/wiki/Marchesato_di_Crotone"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Immagine 5" descr="Immagine che contiene mappa&#10;&#10;Descrizione generata automaticamente">
            <a:extLst>
              <a:ext uri="{FF2B5EF4-FFF2-40B4-BE49-F238E27FC236}">
                <a16:creationId xmlns:a16="http://schemas.microsoft.com/office/drawing/2014/main" id="{2DD3E2A1-7273-435A-BB61-647E975289C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289300" y="317500"/>
            <a:ext cx="5600700" cy="6197600"/>
          </a:xfrm>
          <a:prstGeom prst="rect">
            <a:avLst/>
          </a:prstGeom>
        </p:spPr>
      </p:pic>
      <p:sp>
        <p:nvSpPr>
          <p:cNvPr id="7" name="CasellaDiTesto 6">
            <a:extLst>
              <a:ext uri="{FF2B5EF4-FFF2-40B4-BE49-F238E27FC236}">
                <a16:creationId xmlns:a16="http://schemas.microsoft.com/office/drawing/2014/main" id="{1C1545CC-D03F-43D2-9FAB-72F55E7C6BEE}"/>
              </a:ext>
            </a:extLst>
          </p:cNvPr>
          <p:cNvSpPr txBox="1"/>
          <p:nvPr/>
        </p:nvSpPr>
        <p:spPr>
          <a:xfrm>
            <a:off x="3289300" y="5181600"/>
            <a:ext cx="5600700" cy="1231900"/>
          </a:xfrm>
          <a:prstGeom prst="rect">
            <a:avLst/>
          </a:prstGeom>
          <a:solidFill>
            <a:srgbClr val="000000">
              <a:alpha val="50000"/>
            </a:srgbClr>
          </a:solidFill>
          <a:ln>
            <a:noFill/>
          </a:ln>
        </p:spPr>
        <p:txBody>
          <a:bodyPr wrap="square" rtlCol="0" anchor="ctr">
            <a:noAutofit/>
          </a:bodyPr>
          <a:lstStyle/>
          <a:p>
            <a:pPr algn="ctr">
              <a:spcAft>
                <a:spcPts val="600"/>
              </a:spcAft>
            </a:pPr>
            <a:r>
              <a:rPr lang="it-IT" sz="2800" b="1" dirty="0">
                <a:ln w="0"/>
                <a:solidFill>
                  <a:srgbClr val="FFFFFF"/>
                </a:solidFill>
                <a:effectLst>
                  <a:outerShdw blurRad="38100" dist="19050" dir="2700000" algn="tl" rotWithShape="0">
                    <a:schemeClr val="dk1">
                      <a:alpha val="40000"/>
                    </a:schemeClr>
                  </a:outerShdw>
                </a:effectLst>
              </a:rPr>
              <a:t>Hi </a:t>
            </a:r>
            <a:r>
              <a:rPr lang="it-IT" sz="2800" b="1" dirty="0" err="1">
                <a:ln w="0"/>
                <a:solidFill>
                  <a:srgbClr val="FFFFFF"/>
                </a:solidFill>
                <a:effectLst>
                  <a:outerShdw blurRad="38100" dist="19050" dir="2700000" algn="tl" rotWithShape="0">
                    <a:schemeClr val="dk1">
                      <a:alpha val="40000"/>
                    </a:schemeClr>
                  </a:outerShdw>
                </a:effectLst>
              </a:rPr>
              <a:t>I’m</a:t>
            </a:r>
            <a:r>
              <a:rPr lang="it-IT" sz="2800" b="1" dirty="0">
                <a:ln w="0"/>
                <a:solidFill>
                  <a:srgbClr val="FFFFFF"/>
                </a:solidFill>
                <a:effectLst>
                  <a:outerShdw blurRad="38100" dist="19050" dir="2700000" algn="tl" rotWithShape="0">
                    <a:schemeClr val="dk1">
                      <a:alpha val="40000"/>
                    </a:schemeClr>
                  </a:outerShdw>
                </a:effectLst>
              </a:rPr>
              <a:t> Francesco, I live in Calabria</a:t>
            </a:r>
          </a:p>
          <a:p>
            <a:pPr algn="ctr">
              <a:spcAft>
                <a:spcPts val="600"/>
              </a:spcAft>
            </a:pPr>
            <a:r>
              <a:rPr lang="it-IT" sz="2800" b="1" dirty="0" err="1">
                <a:ln w="0"/>
                <a:solidFill>
                  <a:srgbClr val="FFFFFF"/>
                </a:solidFill>
                <a:effectLst>
                  <a:outerShdw blurRad="38100" dist="19050" dir="2700000" algn="tl" rotWithShape="0">
                    <a:schemeClr val="dk1">
                      <a:alpha val="40000"/>
                    </a:schemeClr>
                  </a:outerShdw>
                </a:effectLst>
              </a:rPr>
              <a:t>Precisely</a:t>
            </a:r>
            <a:r>
              <a:rPr lang="it-IT" sz="2800" b="1" dirty="0">
                <a:ln w="0"/>
                <a:solidFill>
                  <a:srgbClr val="FFFFFF"/>
                </a:solidFill>
                <a:effectLst>
                  <a:outerShdw blurRad="38100" dist="19050" dir="2700000" algn="tl" rotWithShape="0">
                    <a:schemeClr val="dk1">
                      <a:alpha val="40000"/>
                    </a:schemeClr>
                  </a:outerShdw>
                </a:effectLst>
              </a:rPr>
              <a:t> in Cutro  a small </a:t>
            </a:r>
            <a:r>
              <a:rPr lang="it-IT" sz="2800" b="1" dirty="0" err="1">
                <a:ln w="0"/>
                <a:solidFill>
                  <a:srgbClr val="FFFFFF"/>
                </a:solidFill>
                <a:effectLst>
                  <a:outerShdw blurRad="38100" dist="19050" dir="2700000" algn="tl" rotWithShape="0">
                    <a:schemeClr val="dk1">
                      <a:alpha val="40000"/>
                    </a:schemeClr>
                  </a:outerShdw>
                </a:effectLst>
              </a:rPr>
              <a:t>town</a:t>
            </a:r>
            <a:r>
              <a:rPr lang="it-IT" sz="2800" b="1" dirty="0">
                <a:ln w="0"/>
                <a:solidFill>
                  <a:srgbClr val="FFFFFF"/>
                </a:solidFill>
                <a:effectLst>
                  <a:outerShdw blurRad="38100" dist="19050" dir="2700000" algn="tl" rotWithShape="0">
                    <a:schemeClr val="dk1">
                      <a:alpha val="40000"/>
                    </a:schemeClr>
                  </a:outerShdw>
                </a:effectLst>
              </a:rPr>
              <a:t>..</a:t>
            </a:r>
          </a:p>
        </p:txBody>
      </p:sp>
    </p:spTree>
    <p:extLst>
      <p:ext uri="{BB962C8B-B14F-4D97-AF65-F5344CB8AC3E}">
        <p14:creationId xmlns:p14="http://schemas.microsoft.com/office/powerpoint/2010/main" val="3377576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153711D-0EB8-4AB0-9762-51CB1E3B698E}"/>
              </a:ext>
            </a:extLst>
          </p:cNvPr>
          <p:cNvSpPr>
            <a:spLocks noGrp="1"/>
          </p:cNvSpPr>
          <p:nvPr>
            <p:ph type="title"/>
          </p:nvPr>
        </p:nvSpPr>
        <p:spPr>
          <a:xfrm>
            <a:off x="4553733" y="548464"/>
            <a:ext cx="6798541" cy="1675623"/>
          </a:xfrm>
        </p:spPr>
        <p:txBody>
          <a:bodyPr anchor="b">
            <a:normAutofit/>
          </a:bodyPr>
          <a:lstStyle/>
          <a:p>
            <a:br>
              <a:rPr lang="it-IT" sz="1300"/>
            </a:br>
            <a:br>
              <a:rPr lang="it-IT" sz="1300"/>
            </a:br>
            <a:br>
              <a:rPr lang="it-IT" sz="1300"/>
            </a:br>
            <a:br>
              <a:rPr lang="it-IT" sz="1300"/>
            </a:br>
            <a:br>
              <a:rPr lang="it-IT" sz="1300"/>
            </a:br>
            <a:br>
              <a:rPr lang="it-IT" sz="1300"/>
            </a:br>
            <a:br>
              <a:rPr lang="it-IT" sz="1300"/>
            </a:br>
            <a:endParaRPr lang="it-IT" sz="1300"/>
          </a:p>
        </p:txBody>
      </p:sp>
      <p:sp>
        <p:nvSpPr>
          <p:cNvPr id="17" name="Content Placeholder 16">
            <a:extLst>
              <a:ext uri="{FF2B5EF4-FFF2-40B4-BE49-F238E27FC236}">
                <a16:creationId xmlns:a16="http://schemas.microsoft.com/office/drawing/2014/main" id="{C69ABDC6-7394-48C1-8548-D3EE5B900EE1}"/>
              </a:ext>
            </a:extLst>
          </p:cNvPr>
          <p:cNvSpPr>
            <a:spLocks noGrp="1"/>
          </p:cNvSpPr>
          <p:nvPr>
            <p:ph idx="1"/>
          </p:nvPr>
        </p:nvSpPr>
        <p:spPr>
          <a:xfrm>
            <a:off x="4553734" y="548464"/>
            <a:ext cx="6798539" cy="5566583"/>
          </a:xfrm>
        </p:spPr>
        <p:txBody>
          <a:bodyPr>
            <a:normAutofit/>
          </a:bodyPr>
          <a:lstStyle/>
          <a:p>
            <a:pPr marL="0" indent="0">
              <a:buNone/>
            </a:pPr>
            <a:r>
              <a:rPr lang="en-US" sz="3200" dirty="0"/>
              <a:t>My name is Francesco Antonio, my surname is </a:t>
            </a:r>
            <a:r>
              <a:rPr lang="en-US" sz="3200" dirty="0" err="1"/>
              <a:t>Lorenzano</a:t>
            </a:r>
            <a:r>
              <a:rPr lang="en-US" sz="3200" dirty="0"/>
              <a:t>. I’m thirteen years old and my birthday is the 13/06/07.</a:t>
            </a:r>
          </a:p>
          <a:p>
            <a:pPr marL="0" indent="0">
              <a:buNone/>
            </a:pPr>
            <a:r>
              <a:rPr lang="en-US" sz="3200" dirty="0"/>
              <a:t>This photo was taken on my communion day 2 years ago.</a:t>
            </a:r>
          </a:p>
          <a:p>
            <a:endParaRPr lang="en-US" sz="3200" dirty="0"/>
          </a:p>
          <a:p>
            <a:endParaRPr lang="en-US" sz="3200" dirty="0"/>
          </a:p>
          <a:p>
            <a:endParaRPr lang="en-US" sz="3200" dirty="0"/>
          </a:p>
        </p:txBody>
      </p:sp>
      <p:pic>
        <p:nvPicPr>
          <p:cNvPr id="13" name="Segnaposto contenuto 12">
            <a:extLst>
              <a:ext uri="{FF2B5EF4-FFF2-40B4-BE49-F238E27FC236}">
                <a16:creationId xmlns:a16="http://schemas.microsoft.com/office/drawing/2014/main" id="{7BD7ADF0-63F5-47ED-88E8-CAB9A0A2DD7A}"/>
              </a:ext>
            </a:extLst>
          </p:cNvPr>
          <p:cNvPicPr>
            <a:picLocks noChangeAspect="1"/>
          </p:cNvPicPr>
          <p:nvPr/>
        </p:nvPicPr>
        <p:blipFill rotWithShape="1">
          <a:blip r:embed="rId2">
            <a:extLst>
              <a:ext uri="{28A0092B-C50C-407E-A947-70E740481C1C}">
                <a14:useLocalDpi xmlns:a14="http://schemas.microsoft.com/office/drawing/2010/main" val="0"/>
              </a:ext>
            </a:extLst>
          </a:blip>
          <a:srcRect r="-1" b="8075"/>
          <a:stretch/>
        </p:blipFill>
        <p:spPr>
          <a:xfrm>
            <a:off x="1" y="10"/>
            <a:ext cx="4196496" cy="6857990"/>
          </a:xfrm>
          <a:prstGeom prst="rect">
            <a:avLst/>
          </a:prstGeom>
          <a:effectLst/>
        </p:spPr>
      </p:pic>
    </p:spTree>
    <p:extLst>
      <p:ext uri="{BB962C8B-B14F-4D97-AF65-F5344CB8AC3E}">
        <p14:creationId xmlns:p14="http://schemas.microsoft.com/office/powerpoint/2010/main" val="3951536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9383FEF-8E80-4542-B443-85D67E39A887}"/>
              </a:ext>
            </a:extLst>
          </p:cNvPr>
          <p:cNvSpPr>
            <a:spLocks noGrp="1"/>
          </p:cNvSpPr>
          <p:nvPr>
            <p:ph type="title"/>
          </p:nvPr>
        </p:nvSpPr>
        <p:spPr>
          <a:xfrm>
            <a:off x="534435" y="1078634"/>
            <a:ext cx="3594220" cy="4700731"/>
          </a:xfrm>
        </p:spPr>
        <p:txBody>
          <a:bodyPr>
            <a:normAutofit fontScale="90000"/>
          </a:bodyPr>
          <a:lstStyle/>
          <a:p>
            <a:r>
              <a:rPr lang="it-IT" sz="2400" b="1" dirty="0" err="1">
                <a:solidFill>
                  <a:schemeClr val="tx1">
                    <a:lumMod val="95000"/>
                    <a:lumOff val="5000"/>
                  </a:schemeClr>
                </a:solidFill>
                <a:latin typeface="Georgia Pro Cond Black" panose="020B0604020202020204" pitchFamily="18" charset="0"/>
              </a:rPr>
              <a:t>This</a:t>
            </a:r>
            <a:r>
              <a:rPr lang="it-IT" sz="2400" b="1" dirty="0">
                <a:solidFill>
                  <a:schemeClr val="tx1">
                    <a:lumMod val="95000"/>
                    <a:lumOff val="5000"/>
                  </a:schemeClr>
                </a:solidFill>
                <a:latin typeface="Georgia Pro Cond Black" panose="020B0604020202020204" pitchFamily="18" charset="0"/>
              </a:rPr>
              <a:t> photo of the </a:t>
            </a:r>
            <a:r>
              <a:rPr lang="it-IT" sz="2400" b="1" dirty="0" err="1">
                <a:solidFill>
                  <a:schemeClr val="tx1">
                    <a:lumMod val="95000"/>
                    <a:lumOff val="5000"/>
                  </a:schemeClr>
                </a:solidFill>
                <a:latin typeface="Georgia Pro Cond Black" panose="020B0604020202020204" pitchFamily="18" charset="0"/>
              </a:rPr>
              <a:t>square</a:t>
            </a:r>
            <a:r>
              <a:rPr lang="it-IT" sz="2400" b="1" dirty="0">
                <a:solidFill>
                  <a:schemeClr val="tx1">
                    <a:lumMod val="95000"/>
                    <a:lumOff val="5000"/>
                  </a:schemeClr>
                </a:solidFill>
                <a:latin typeface="Georgia Pro Cond Black" panose="020B0604020202020204" pitchFamily="18" charset="0"/>
              </a:rPr>
              <a:t> of </a:t>
            </a:r>
            <a:r>
              <a:rPr lang="it-IT" sz="2400" b="1" dirty="0" err="1">
                <a:solidFill>
                  <a:schemeClr val="tx1">
                    <a:lumMod val="95000"/>
                    <a:lumOff val="5000"/>
                  </a:schemeClr>
                </a:solidFill>
                <a:latin typeface="Georgia Pro Cond Black" panose="020B0604020202020204" pitchFamily="18" charset="0"/>
              </a:rPr>
              <a:t>cutro</a:t>
            </a:r>
            <a:r>
              <a:rPr lang="it-IT" sz="2400" b="1" dirty="0">
                <a:solidFill>
                  <a:schemeClr val="tx1">
                    <a:lumMod val="95000"/>
                    <a:lumOff val="5000"/>
                  </a:schemeClr>
                </a:solidFill>
                <a:latin typeface="Georgia Pro Cond Black" panose="020B0604020202020204" pitchFamily="18" charset="0"/>
              </a:rPr>
              <a:t>, </a:t>
            </a:r>
            <a:r>
              <a:rPr lang="it-IT" sz="2400" b="1" dirty="0" err="1">
                <a:solidFill>
                  <a:schemeClr val="tx1">
                    <a:lumMod val="95000"/>
                    <a:lumOff val="5000"/>
                  </a:schemeClr>
                </a:solidFill>
                <a:latin typeface="Georgia Pro Cond Black" panose="020B0604020202020204" pitchFamily="18" charset="0"/>
              </a:rPr>
              <a:t>Historical</a:t>
            </a:r>
            <a:r>
              <a:rPr lang="it-IT" sz="2400" b="1" dirty="0">
                <a:solidFill>
                  <a:schemeClr val="tx1">
                    <a:lumMod val="95000"/>
                    <a:lumOff val="5000"/>
                  </a:schemeClr>
                </a:solidFill>
                <a:latin typeface="Georgia Pro Cond Black" panose="020B0604020202020204" pitchFamily="18" charset="0"/>
              </a:rPr>
              <a:t> photo </a:t>
            </a:r>
            <a:r>
              <a:rPr lang="it-IT" sz="2400" b="1" dirty="0" err="1">
                <a:solidFill>
                  <a:schemeClr val="tx1">
                    <a:lumMod val="95000"/>
                    <a:lumOff val="5000"/>
                  </a:schemeClr>
                </a:solidFill>
                <a:latin typeface="Georgia Pro Cond Black" panose="020B0604020202020204" pitchFamily="18" charset="0"/>
              </a:rPr>
              <a:t>depicting</a:t>
            </a:r>
            <a:r>
              <a:rPr lang="it-IT" sz="2400" b="1" dirty="0">
                <a:solidFill>
                  <a:schemeClr val="tx1">
                    <a:lumMod val="95000"/>
                    <a:lumOff val="5000"/>
                  </a:schemeClr>
                </a:solidFill>
                <a:latin typeface="Georgia Pro Cond Black" panose="020B0604020202020204" pitchFamily="18" charset="0"/>
              </a:rPr>
              <a:t> the </a:t>
            </a:r>
            <a:r>
              <a:rPr lang="it-IT" sz="2400" b="1" dirty="0" err="1">
                <a:solidFill>
                  <a:schemeClr val="tx1">
                    <a:lumMod val="95000"/>
                    <a:lumOff val="5000"/>
                  </a:schemeClr>
                </a:solidFill>
                <a:latin typeface="Georgia Pro Cond Black" panose="020B0604020202020204" pitchFamily="18" charset="0"/>
              </a:rPr>
              <a:t>chessboard</a:t>
            </a:r>
            <a:r>
              <a:rPr lang="it-IT" sz="2400" b="1" dirty="0">
                <a:solidFill>
                  <a:schemeClr val="tx1">
                    <a:lumMod val="95000"/>
                    <a:lumOff val="5000"/>
                  </a:schemeClr>
                </a:solidFill>
                <a:latin typeface="Georgia Pro Cond Black" panose="020B0604020202020204" pitchFamily="18" charset="0"/>
              </a:rPr>
              <a:t> </a:t>
            </a:r>
            <a:r>
              <a:rPr lang="it-IT" sz="2400" b="1" dirty="0" err="1">
                <a:solidFill>
                  <a:schemeClr val="tx1">
                    <a:lumMod val="95000"/>
                    <a:lumOff val="5000"/>
                  </a:schemeClr>
                </a:solidFill>
                <a:latin typeface="Georgia Pro Cond Black" panose="020B0604020202020204" pitchFamily="18" charset="0"/>
              </a:rPr>
              <a:t>representing</a:t>
            </a:r>
            <a:r>
              <a:rPr lang="it-IT" sz="2400" b="1" dirty="0">
                <a:solidFill>
                  <a:schemeClr val="tx1">
                    <a:lumMod val="95000"/>
                    <a:lumOff val="5000"/>
                  </a:schemeClr>
                </a:solidFill>
                <a:latin typeface="Georgia Pro Cond Black" panose="020B0604020202020204" pitchFamily="18" charset="0"/>
              </a:rPr>
              <a:t> the story of </a:t>
            </a:r>
            <a:r>
              <a:rPr lang="it-IT" sz="2400" b="1" dirty="0" err="1">
                <a:solidFill>
                  <a:schemeClr val="tx1">
                    <a:lumMod val="95000"/>
                    <a:lumOff val="5000"/>
                  </a:schemeClr>
                </a:solidFill>
                <a:latin typeface="Georgia Pro Cond Black" panose="020B0604020202020204" pitchFamily="18" charset="0"/>
              </a:rPr>
              <a:t>cutro</a:t>
            </a:r>
            <a:r>
              <a:rPr lang="it-IT" sz="2400" b="1" dirty="0">
                <a:solidFill>
                  <a:schemeClr val="tx1">
                    <a:lumMod val="95000"/>
                    <a:lumOff val="5000"/>
                  </a:schemeClr>
                </a:solidFill>
                <a:latin typeface="Georgia Pro Cond Black" panose="020B0604020202020204" pitchFamily="18" charset="0"/>
              </a:rPr>
              <a:t> with Giovanni Leonardo Di Bona, </a:t>
            </a:r>
            <a:r>
              <a:rPr lang="it-IT" sz="2400" b="1" dirty="0" err="1">
                <a:solidFill>
                  <a:schemeClr val="tx1">
                    <a:lumMod val="95000"/>
                    <a:lumOff val="5000"/>
                  </a:schemeClr>
                </a:solidFill>
                <a:latin typeface="Georgia Pro Cond Black" panose="020B0604020202020204" pitchFamily="18" charset="0"/>
              </a:rPr>
              <a:t>who</a:t>
            </a:r>
            <a:r>
              <a:rPr lang="it-IT" sz="2400" b="1" dirty="0">
                <a:solidFill>
                  <a:schemeClr val="tx1">
                    <a:lumMod val="95000"/>
                    <a:lumOff val="5000"/>
                  </a:schemeClr>
                </a:solidFill>
                <a:latin typeface="Georgia Pro Cond Black" panose="020B0604020202020204" pitchFamily="18" charset="0"/>
              </a:rPr>
              <a:t> by </a:t>
            </a:r>
            <a:r>
              <a:rPr lang="it-IT" sz="2400" b="1" dirty="0" err="1">
                <a:solidFill>
                  <a:schemeClr val="tx1">
                    <a:lumMod val="95000"/>
                    <a:lumOff val="5000"/>
                  </a:schemeClr>
                </a:solidFill>
                <a:latin typeface="Georgia Pro Cond Black" panose="020B0604020202020204" pitchFamily="18" charset="0"/>
              </a:rPr>
              <a:t>winning</a:t>
            </a:r>
            <a:r>
              <a:rPr lang="it-IT" sz="2400" b="1" dirty="0">
                <a:solidFill>
                  <a:schemeClr val="tx1">
                    <a:lumMod val="95000"/>
                    <a:lumOff val="5000"/>
                  </a:schemeClr>
                </a:solidFill>
                <a:latin typeface="Georgia Pro Cond Black" panose="020B0604020202020204" pitchFamily="18" charset="0"/>
              </a:rPr>
              <a:t> the </a:t>
            </a:r>
            <a:r>
              <a:rPr lang="it-IT" sz="2400" b="1" dirty="0" err="1">
                <a:solidFill>
                  <a:schemeClr val="tx1">
                    <a:lumMod val="95000"/>
                    <a:lumOff val="5000"/>
                  </a:schemeClr>
                </a:solidFill>
                <a:latin typeface="Georgia Pro Cond Black" panose="020B0604020202020204" pitchFamily="18" charset="0"/>
              </a:rPr>
              <a:t>chess</a:t>
            </a:r>
            <a:r>
              <a:rPr lang="it-IT" sz="2400" b="1" dirty="0">
                <a:solidFill>
                  <a:schemeClr val="tx1">
                    <a:lumMod val="95000"/>
                    <a:lumOff val="5000"/>
                  </a:schemeClr>
                </a:solidFill>
                <a:latin typeface="Georgia Pro Cond Black" panose="020B0604020202020204" pitchFamily="18" charset="0"/>
              </a:rPr>
              <a:t> match </a:t>
            </a:r>
            <a:r>
              <a:rPr lang="it-IT" sz="2400" b="1" dirty="0" err="1">
                <a:solidFill>
                  <a:schemeClr val="tx1">
                    <a:lumMod val="95000"/>
                    <a:lumOff val="5000"/>
                  </a:schemeClr>
                </a:solidFill>
                <a:latin typeface="Georgia Pro Cond Black" panose="020B0604020202020204" pitchFamily="18" charset="0"/>
              </a:rPr>
              <a:t>against</a:t>
            </a:r>
            <a:r>
              <a:rPr lang="it-IT" sz="2400" b="1" dirty="0">
                <a:solidFill>
                  <a:schemeClr val="tx1">
                    <a:lumMod val="95000"/>
                    <a:lumOff val="5000"/>
                  </a:schemeClr>
                </a:solidFill>
                <a:latin typeface="Georgia Pro Cond Black" panose="020B0604020202020204" pitchFamily="18" charset="0"/>
              </a:rPr>
              <a:t> the king of </a:t>
            </a:r>
            <a:r>
              <a:rPr lang="it-IT" sz="2400" b="1" dirty="0" err="1">
                <a:solidFill>
                  <a:schemeClr val="tx1">
                    <a:lumMod val="95000"/>
                    <a:lumOff val="5000"/>
                  </a:schemeClr>
                </a:solidFill>
                <a:latin typeface="Georgia Pro Cond Black" panose="020B0604020202020204" pitchFamily="18" charset="0"/>
              </a:rPr>
              <a:t>Spain</a:t>
            </a:r>
            <a:r>
              <a:rPr lang="it-IT" sz="2400" b="1" dirty="0">
                <a:solidFill>
                  <a:schemeClr val="tx1">
                    <a:lumMod val="95000"/>
                    <a:lumOff val="5000"/>
                  </a:schemeClr>
                </a:solidFill>
                <a:latin typeface="Georgia Pro Cond Black" panose="020B0604020202020204" pitchFamily="18" charset="0"/>
              </a:rPr>
              <a:t> </a:t>
            </a:r>
            <a:r>
              <a:rPr lang="it-IT" sz="2400" b="1" dirty="0" err="1">
                <a:solidFill>
                  <a:schemeClr val="tx1">
                    <a:lumMod val="95000"/>
                    <a:lumOff val="5000"/>
                  </a:schemeClr>
                </a:solidFill>
                <a:latin typeface="Georgia Pro Cond Black" panose="020B0604020202020204" pitchFamily="18" charset="0"/>
              </a:rPr>
              <a:t>obtained</a:t>
            </a:r>
            <a:r>
              <a:rPr lang="it-IT" sz="2400" b="1" dirty="0">
                <a:solidFill>
                  <a:schemeClr val="tx1">
                    <a:lumMod val="95000"/>
                    <a:lumOff val="5000"/>
                  </a:schemeClr>
                </a:solidFill>
                <a:latin typeface="Georgia Pro Cond Black" panose="020B0604020202020204" pitchFamily="18" charset="0"/>
              </a:rPr>
              <a:t> the </a:t>
            </a:r>
            <a:r>
              <a:rPr lang="it-IT" sz="2400" b="1" dirty="0" err="1">
                <a:solidFill>
                  <a:schemeClr val="tx1">
                    <a:lumMod val="95000"/>
                    <a:lumOff val="5000"/>
                  </a:schemeClr>
                </a:solidFill>
                <a:latin typeface="Georgia Pro Cond Black" panose="020B0604020202020204" pitchFamily="18" charset="0"/>
              </a:rPr>
              <a:t>title</a:t>
            </a:r>
            <a:r>
              <a:rPr lang="it-IT" sz="2400" b="1" dirty="0">
                <a:solidFill>
                  <a:schemeClr val="tx1">
                    <a:lumMod val="95000"/>
                    <a:lumOff val="5000"/>
                  </a:schemeClr>
                </a:solidFill>
                <a:latin typeface="Georgia Pro Cond Black" panose="020B0604020202020204" pitchFamily="18" charset="0"/>
              </a:rPr>
              <a:t> «Cutro city of </a:t>
            </a:r>
            <a:r>
              <a:rPr lang="it-IT" sz="2400" b="1" dirty="0" err="1">
                <a:solidFill>
                  <a:schemeClr val="tx1">
                    <a:lumMod val="95000"/>
                    <a:lumOff val="5000"/>
                  </a:schemeClr>
                </a:solidFill>
                <a:latin typeface="Georgia Pro Cond Black" panose="020B0604020202020204" pitchFamily="18" charset="0"/>
              </a:rPr>
              <a:t>schess</a:t>
            </a:r>
            <a:r>
              <a:rPr lang="it-IT" sz="2400" b="1" dirty="0">
                <a:solidFill>
                  <a:schemeClr val="tx1">
                    <a:lumMod val="95000"/>
                    <a:lumOff val="5000"/>
                  </a:schemeClr>
                </a:solidFill>
                <a:latin typeface="Georgia Pro Cond Black" panose="020B0604020202020204" pitchFamily="18" charset="0"/>
              </a:rPr>
              <a:t>».</a:t>
            </a:r>
            <a:br>
              <a:rPr lang="it-IT" sz="2400" b="1" dirty="0">
                <a:solidFill>
                  <a:schemeClr val="tx1">
                    <a:lumMod val="95000"/>
                    <a:lumOff val="5000"/>
                  </a:schemeClr>
                </a:solidFill>
                <a:latin typeface="Georgia Pro Cond Black" panose="020B0604020202020204" pitchFamily="18" charset="0"/>
              </a:rPr>
            </a:br>
            <a:endParaRPr lang="it-IT" sz="2400" b="1" dirty="0">
              <a:solidFill>
                <a:schemeClr val="tx1">
                  <a:lumMod val="95000"/>
                  <a:lumOff val="5000"/>
                </a:schemeClr>
              </a:solidFill>
              <a:latin typeface="Georgia Pro Cond Black" panose="020B0604020202020204" pitchFamily="18" charset="0"/>
            </a:endParaRPr>
          </a:p>
        </p:txBody>
      </p:sp>
      <p:pic>
        <p:nvPicPr>
          <p:cNvPr id="4" name="Segnaposto contenuto 3">
            <a:extLst>
              <a:ext uri="{FF2B5EF4-FFF2-40B4-BE49-F238E27FC236}">
                <a16:creationId xmlns:a16="http://schemas.microsoft.com/office/drawing/2014/main" id="{8D792A68-812B-4F9A-AC40-26A4163FADC7}"/>
              </a:ext>
            </a:extLst>
          </p:cNvPr>
          <p:cNvPicPr>
            <a:picLocks noGrp="1" noChangeAspect="1"/>
          </p:cNvPicPr>
          <p:nvPr>
            <p:ph idx="1"/>
          </p:nvPr>
        </p:nvPicPr>
        <p:blipFill>
          <a:blip r:embed="rId2"/>
          <a:stretch>
            <a:fillRect/>
          </a:stretch>
        </p:blipFill>
        <p:spPr>
          <a:xfrm>
            <a:off x="4446588" y="1340455"/>
            <a:ext cx="6907212" cy="4088190"/>
          </a:xfrm>
          <a:prstGeom prst="rect">
            <a:avLst/>
          </a:prstGeom>
        </p:spPr>
      </p:pic>
    </p:spTree>
    <p:extLst>
      <p:ext uri="{BB962C8B-B14F-4D97-AF65-F5344CB8AC3E}">
        <p14:creationId xmlns:p14="http://schemas.microsoft.com/office/powerpoint/2010/main" val="34176304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444E94E-D060-4ED8-91F6-616A28FF4E37}"/>
              </a:ext>
            </a:extLst>
          </p:cNvPr>
          <p:cNvSpPr>
            <a:spLocks noGrp="1"/>
          </p:cNvSpPr>
          <p:nvPr>
            <p:ph type="title"/>
          </p:nvPr>
        </p:nvSpPr>
        <p:spPr>
          <a:xfrm>
            <a:off x="577546" y="0"/>
            <a:ext cx="4540143" cy="6563032"/>
          </a:xfrm>
        </p:spPr>
        <p:txBody>
          <a:bodyPr>
            <a:normAutofit fontScale="90000"/>
          </a:bodyPr>
          <a:lstStyle/>
          <a:p>
            <a:r>
              <a:rPr lang="it-IT" sz="4000" dirty="0"/>
              <a:t> </a:t>
            </a:r>
            <a:r>
              <a:rPr lang="it-IT" sz="4000" dirty="0" err="1"/>
              <a:t>This</a:t>
            </a:r>
            <a:r>
              <a:rPr lang="it-IT" sz="4000" dirty="0"/>
              <a:t> </a:t>
            </a:r>
            <a:r>
              <a:rPr lang="it-IT" sz="4000" dirty="0" err="1"/>
              <a:t>is</a:t>
            </a:r>
            <a:r>
              <a:rPr lang="it-IT" sz="4000" dirty="0"/>
              <a:t> the </a:t>
            </a:r>
            <a:r>
              <a:rPr lang="it-IT" sz="4000" dirty="0" err="1"/>
              <a:t>entrance</a:t>
            </a:r>
            <a:r>
              <a:rPr lang="it-IT" sz="4000" dirty="0"/>
              <a:t> to </a:t>
            </a:r>
            <a:r>
              <a:rPr lang="it-IT" sz="4000" dirty="0" err="1"/>
              <a:t>my</a:t>
            </a:r>
            <a:r>
              <a:rPr lang="it-IT" sz="4000" dirty="0"/>
              <a:t> school i </a:t>
            </a:r>
            <a:r>
              <a:rPr lang="it-IT" sz="4000" dirty="0" err="1"/>
              <a:t>attend</a:t>
            </a:r>
            <a:r>
              <a:rPr lang="it-IT" sz="4000" dirty="0"/>
              <a:t> to class 3C </a:t>
            </a:r>
            <a:r>
              <a:rPr lang="it-IT" sz="4000" dirty="0" err="1"/>
              <a:t>which</a:t>
            </a:r>
            <a:r>
              <a:rPr lang="it-IT" sz="4000" dirty="0"/>
              <a:t> </a:t>
            </a:r>
            <a:r>
              <a:rPr lang="it-IT" sz="4000" dirty="0" err="1"/>
              <a:t>is</a:t>
            </a:r>
            <a:r>
              <a:rPr lang="it-IT" sz="4000" dirty="0"/>
              <a:t> </a:t>
            </a:r>
            <a:r>
              <a:rPr lang="it-IT" sz="4000" dirty="0" err="1"/>
              <a:t>located</a:t>
            </a:r>
            <a:r>
              <a:rPr lang="it-IT" sz="4000" dirty="0"/>
              <a:t> </a:t>
            </a:r>
            <a:r>
              <a:rPr lang="it-IT" sz="4000" dirty="0" err="1"/>
              <a:t>upstairs</a:t>
            </a:r>
            <a:r>
              <a:rPr lang="it-IT" sz="4000" dirty="0"/>
              <a:t>. </a:t>
            </a:r>
            <a:r>
              <a:rPr lang="it-IT" sz="4000" dirty="0" err="1"/>
              <a:t>It</a:t>
            </a:r>
            <a:r>
              <a:rPr lang="it-IT" sz="4000" dirty="0"/>
              <a:t> </a:t>
            </a:r>
            <a:r>
              <a:rPr lang="it-IT" sz="4000" dirty="0" err="1"/>
              <a:t>is</a:t>
            </a:r>
            <a:r>
              <a:rPr lang="it-IT" sz="4000" dirty="0"/>
              <a:t> a medium-</a:t>
            </a:r>
            <a:r>
              <a:rPr lang="it-IT" sz="4000" dirty="0" err="1"/>
              <a:t>sized</a:t>
            </a:r>
            <a:r>
              <a:rPr lang="it-IT" sz="4000" dirty="0"/>
              <a:t> school. </a:t>
            </a:r>
            <a:r>
              <a:rPr lang="it-IT" sz="4000" dirty="0" err="1"/>
              <a:t>There</a:t>
            </a:r>
            <a:r>
              <a:rPr lang="it-IT" sz="4000" dirty="0"/>
              <a:t> </a:t>
            </a:r>
            <a:r>
              <a:rPr lang="it-IT" sz="4000" dirty="0" err="1"/>
              <a:t>is</a:t>
            </a:r>
            <a:r>
              <a:rPr lang="it-IT" sz="4000" dirty="0"/>
              <a:t> a </a:t>
            </a:r>
            <a:r>
              <a:rPr lang="it-IT" sz="4000" dirty="0" err="1"/>
              <a:t>gymnasium</a:t>
            </a:r>
            <a:r>
              <a:rPr lang="it-IT" sz="4000" dirty="0"/>
              <a:t> and a </a:t>
            </a:r>
            <a:r>
              <a:rPr lang="it-IT" sz="4000" dirty="0" err="1"/>
              <a:t>multipurpose</a:t>
            </a:r>
            <a:r>
              <a:rPr lang="it-IT" sz="4000" dirty="0"/>
              <a:t> court </a:t>
            </a:r>
            <a:r>
              <a:rPr lang="it-IT" sz="4000" dirty="0" err="1"/>
              <a:t>outside</a:t>
            </a:r>
            <a:r>
              <a:rPr lang="it-IT" sz="4000" dirty="0"/>
              <a:t> .My class </a:t>
            </a:r>
            <a:r>
              <a:rPr lang="it-IT" sz="4000" dirty="0" err="1"/>
              <a:t>consist</a:t>
            </a:r>
            <a:r>
              <a:rPr lang="it-IT" sz="4000" dirty="0"/>
              <a:t> of 18 </a:t>
            </a:r>
            <a:r>
              <a:rPr lang="it-IT" sz="4000" dirty="0" err="1"/>
              <a:t>students</a:t>
            </a:r>
            <a:r>
              <a:rPr lang="it-IT" sz="4000" dirty="0"/>
              <a:t> and i </a:t>
            </a:r>
            <a:r>
              <a:rPr lang="it-IT" sz="4000" dirty="0" err="1"/>
              <a:t>feel</a:t>
            </a:r>
            <a:r>
              <a:rPr lang="it-IT" sz="4000" dirty="0"/>
              <a:t> </a:t>
            </a:r>
            <a:r>
              <a:rPr lang="it-IT" sz="4000" dirty="0" err="1"/>
              <a:t>good.My</a:t>
            </a:r>
            <a:r>
              <a:rPr lang="it-IT" sz="4000" dirty="0"/>
              <a:t> favorite </a:t>
            </a:r>
            <a:r>
              <a:rPr lang="it-IT" sz="4000" dirty="0" err="1"/>
              <a:t>subjects</a:t>
            </a:r>
            <a:r>
              <a:rPr lang="it-IT" sz="4000" dirty="0"/>
              <a:t> are </a:t>
            </a:r>
            <a:r>
              <a:rPr lang="it-IT" sz="4000" dirty="0" err="1"/>
              <a:t>english</a:t>
            </a:r>
            <a:r>
              <a:rPr lang="it-IT" sz="4000" dirty="0"/>
              <a:t> and science.</a:t>
            </a:r>
          </a:p>
        </p:txBody>
      </p:sp>
      <p:pic>
        <p:nvPicPr>
          <p:cNvPr id="9" name="Segnaposto contenuto 8">
            <a:extLst>
              <a:ext uri="{FF2B5EF4-FFF2-40B4-BE49-F238E27FC236}">
                <a16:creationId xmlns:a16="http://schemas.microsoft.com/office/drawing/2014/main" id="{A416A0C1-67C2-4D3D-8C6D-2360355DC930}"/>
              </a:ext>
            </a:extLst>
          </p:cNvPr>
          <p:cNvPicPr>
            <a:picLocks noGrp="1" noChangeAspect="1"/>
          </p:cNvPicPr>
          <p:nvPr>
            <p:ph idx="1"/>
          </p:nvPr>
        </p:nvPicPr>
        <p:blipFill>
          <a:blip r:embed="rId2"/>
          <a:stretch>
            <a:fillRect/>
          </a:stretch>
        </p:blipFill>
        <p:spPr>
          <a:xfrm>
            <a:off x="5619135" y="1062786"/>
            <a:ext cx="6189407" cy="4437459"/>
          </a:xfrm>
          <a:prstGeom prst="rect">
            <a:avLst/>
          </a:prstGeom>
        </p:spPr>
      </p:pic>
    </p:spTree>
    <p:extLst>
      <p:ext uri="{BB962C8B-B14F-4D97-AF65-F5344CB8AC3E}">
        <p14:creationId xmlns:p14="http://schemas.microsoft.com/office/powerpoint/2010/main" val="174643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32E62931-8EB4-42BB-BAAB-D8757BE66D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B1D03A1E-AD5B-4E73-813F-391384DF822C}"/>
              </a:ext>
            </a:extLst>
          </p:cNvPr>
          <p:cNvSpPr>
            <a:spLocks noGrp="1"/>
          </p:cNvSpPr>
          <p:nvPr>
            <p:ph type="title"/>
          </p:nvPr>
        </p:nvSpPr>
        <p:spPr>
          <a:xfrm>
            <a:off x="6604825" y="345440"/>
            <a:ext cx="4984813" cy="5820340"/>
          </a:xfrm>
          <a:noFill/>
        </p:spPr>
        <p:txBody>
          <a:bodyPr vert="horz" lIns="91440" tIns="45720" rIns="91440" bIns="45720" rtlCol="0" anchor="b">
            <a:normAutofit fontScale="90000"/>
          </a:bodyPr>
          <a:lstStyle/>
          <a:p>
            <a:r>
              <a:rPr lang="en-US" sz="5200" b="1" dirty="0"/>
              <a:t>My favorite hobbies is football its my passion.</a:t>
            </a:r>
            <a:br>
              <a:rPr lang="en-US" sz="5200" b="1" dirty="0"/>
            </a:br>
            <a:r>
              <a:rPr lang="en-US" sz="5200" b="1" dirty="0"/>
              <a:t>I attend a football school and my role is a midfielder. My dream when I grow up is to became like Lionel Messi.</a:t>
            </a:r>
          </a:p>
        </p:txBody>
      </p:sp>
      <p:pic>
        <p:nvPicPr>
          <p:cNvPr id="9" name="Segnaposto contenuto 8">
            <a:extLst>
              <a:ext uri="{FF2B5EF4-FFF2-40B4-BE49-F238E27FC236}">
                <a16:creationId xmlns:a16="http://schemas.microsoft.com/office/drawing/2014/main" id="{31062B03-CE7D-4F92-8BF1-DD1F7C64D985}"/>
              </a:ext>
            </a:extLst>
          </p:cNvPr>
          <p:cNvPicPr>
            <a:picLocks noGrp="1" noChangeAspect="1"/>
          </p:cNvPicPr>
          <p:nvPr>
            <p:ph idx="1"/>
          </p:nvPr>
        </p:nvPicPr>
        <p:blipFill rotWithShape="1">
          <a:blip r:embed="rId2"/>
          <a:srcRect t="4179" r="1" b="4181"/>
          <a:stretch/>
        </p:blipFill>
        <p:spPr>
          <a:xfrm>
            <a:off x="1" y="10"/>
            <a:ext cx="6005512" cy="6857990"/>
          </a:xfrm>
          <a:prstGeom prst="rect">
            <a:avLst/>
          </a:prstGeom>
        </p:spPr>
      </p:pic>
    </p:spTree>
    <p:extLst>
      <p:ext uri="{BB962C8B-B14F-4D97-AF65-F5344CB8AC3E}">
        <p14:creationId xmlns:p14="http://schemas.microsoft.com/office/powerpoint/2010/main" val="4012981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65FD8AA-632A-4441-9FBC-BBD47C03ADA4}"/>
              </a:ext>
            </a:extLst>
          </p:cNvPr>
          <p:cNvSpPr>
            <a:spLocks noGrp="1"/>
          </p:cNvSpPr>
          <p:nvPr>
            <p:ph type="title"/>
          </p:nvPr>
        </p:nvSpPr>
        <p:spPr/>
        <p:txBody>
          <a:bodyPr/>
          <a:lstStyle/>
          <a:p>
            <a:endParaRPr lang="it-IT" dirty="0"/>
          </a:p>
        </p:txBody>
      </p:sp>
      <p:sp>
        <p:nvSpPr>
          <p:cNvPr id="3" name="Segnaposto contenuto 2">
            <a:extLst>
              <a:ext uri="{FF2B5EF4-FFF2-40B4-BE49-F238E27FC236}">
                <a16:creationId xmlns:a16="http://schemas.microsoft.com/office/drawing/2014/main" id="{035DD342-3C2D-4AAE-B586-5C4702EF5758}"/>
              </a:ext>
            </a:extLst>
          </p:cNvPr>
          <p:cNvSpPr>
            <a:spLocks noGrp="1"/>
          </p:cNvSpPr>
          <p:nvPr>
            <p:ph idx="1"/>
          </p:nvPr>
        </p:nvSpPr>
        <p:spPr/>
        <p:txBody>
          <a:bodyPr/>
          <a:lstStyle/>
          <a:p>
            <a:pPr marL="0" indent="0">
              <a:buNone/>
            </a:pPr>
            <a:endParaRPr lang="it-IT" dirty="0"/>
          </a:p>
        </p:txBody>
      </p:sp>
    </p:spTree>
    <p:extLst>
      <p:ext uri="{BB962C8B-B14F-4D97-AF65-F5344CB8AC3E}">
        <p14:creationId xmlns:p14="http://schemas.microsoft.com/office/powerpoint/2010/main" val="22387716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AE7FA61-26F1-4DD9-B156-62A8554D7AD1}"/>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2AD2DF28-7ACB-4A37-A5AD-1D3424BF28E9}"/>
              </a:ext>
            </a:extLst>
          </p:cNvPr>
          <p:cNvSpPr>
            <a:spLocks noGrp="1"/>
          </p:cNvSpPr>
          <p:nvPr>
            <p:ph idx="1"/>
          </p:nvPr>
        </p:nvSpPr>
        <p:spPr/>
        <p:txBody>
          <a:bodyPr/>
          <a:lstStyle/>
          <a:p>
            <a:endParaRPr lang="it-IT"/>
          </a:p>
        </p:txBody>
      </p:sp>
    </p:spTree>
    <p:extLst>
      <p:ext uri="{BB962C8B-B14F-4D97-AF65-F5344CB8AC3E}">
        <p14:creationId xmlns:p14="http://schemas.microsoft.com/office/powerpoint/2010/main" val="3164517603"/>
      </p:ext>
    </p:extLst>
  </p:cSld>
  <p:clrMapOvr>
    <a:masterClrMapping/>
  </p:clrMapOvr>
</p:sld>
</file>

<file path=ppt/theme/theme1.xml><?xml version="1.0" encoding="utf-8"?>
<a:theme xmlns:a="http://schemas.openxmlformats.org/drawingml/2006/main" name="Office Them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TotalTime>
  <Words>189</Words>
  <Application>Microsoft Office PowerPoint</Application>
  <PresentationFormat>Widescreen</PresentationFormat>
  <Paragraphs>9</Paragraphs>
  <Slides>7</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7</vt:i4>
      </vt:variant>
    </vt:vector>
  </HeadingPairs>
  <TitlesOfParts>
    <vt:vector size="12" baseType="lpstr">
      <vt:lpstr>Arial</vt:lpstr>
      <vt:lpstr>Calibri</vt:lpstr>
      <vt:lpstr>Calibri Light</vt:lpstr>
      <vt:lpstr>Georgia Pro Cond Black</vt:lpstr>
      <vt:lpstr>Office Theme</vt:lpstr>
      <vt:lpstr>Presentazione standard di PowerPoint</vt:lpstr>
      <vt:lpstr>       </vt:lpstr>
      <vt:lpstr>This photo of the square of cutro, Historical photo depicting the chessboard representing the story of cutro with Giovanni Leonardo Di Bona, who by winning the chess match against the king of Spain obtained the title «Cutro city of schess». </vt:lpstr>
      <vt:lpstr> This is the entrance to my school i attend to class 3C which is located upstairs. It is a medium-sized school. There is a gymnasium and a multipurpose court outside .My class consist of 18 students and i feel good.My favorite subjects are english and science.</vt:lpstr>
      <vt:lpstr>My favorite hobbies is football its my passion. I attend a football school and my role is a midfielder. My dream when I grow up is to became like Lionel Messi.</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Francesco Io</dc:creator>
  <cp:lastModifiedBy>Francesco Io</cp:lastModifiedBy>
  <cp:revision>2</cp:revision>
  <dcterms:created xsi:type="dcterms:W3CDTF">2020-11-20T15:18:09Z</dcterms:created>
  <dcterms:modified xsi:type="dcterms:W3CDTF">2020-11-20T15:37:05Z</dcterms:modified>
</cp:coreProperties>
</file>