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6857BD-FF51-49BF-B8C5-FDC27CC12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0"/>
            <a:ext cx="8516109" cy="636104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it-IT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  <a:endParaRPr lang="it-IT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B18238-C680-4258-AF70-E20FFDFA8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539" y="636104"/>
            <a:ext cx="10429461" cy="6221896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chemeClr val="tx1"/>
                </a:solidFill>
              </a:rPr>
              <a:t>hello, my name is Lorenzo  </a:t>
            </a:r>
            <a:r>
              <a:rPr lang="en-US" sz="2400" b="1" i="1" dirty="0" err="1">
                <a:solidFill>
                  <a:schemeClr val="tx1"/>
                </a:solidFill>
              </a:rPr>
              <a:t>i</a:t>
            </a:r>
            <a:r>
              <a:rPr lang="en-US" sz="2400" b="1" i="1" dirty="0">
                <a:solidFill>
                  <a:schemeClr val="tx1"/>
                </a:solidFill>
              </a:rPr>
              <a:t> am twelve years old </a:t>
            </a:r>
            <a:r>
              <a:rPr lang="en-US" sz="2400" b="1" i="1" dirty="0" err="1">
                <a:solidFill>
                  <a:schemeClr val="tx1"/>
                </a:solidFill>
              </a:rPr>
              <a:t>i</a:t>
            </a:r>
            <a:r>
              <a:rPr lang="en-US" sz="2400" b="1" i="1" dirty="0">
                <a:solidFill>
                  <a:schemeClr val="tx1"/>
                </a:solidFill>
              </a:rPr>
              <a:t> live in </a:t>
            </a:r>
            <a:r>
              <a:rPr lang="en-US" sz="2400" b="1" i="1" dirty="0" err="1">
                <a:solidFill>
                  <a:schemeClr val="tx1"/>
                </a:solidFill>
              </a:rPr>
              <a:t>sardinia</a:t>
            </a:r>
            <a:r>
              <a:rPr lang="en-US" sz="2400" b="1" i="1" dirty="0">
                <a:solidFill>
                  <a:schemeClr val="tx1"/>
                </a:solidFill>
              </a:rPr>
              <a:t> in the city of </a:t>
            </a:r>
            <a:r>
              <a:rPr lang="en-US" sz="2400" b="1" i="1" dirty="0" err="1">
                <a:solidFill>
                  <a:schemeClr val="tx1"/>
                </a:solidFill>
              </a:rPr>
              <a:t>alghero</a:t>
            </a:r>
            <a:r>
              <a:rPr lang="en-US" sz="2400" b="1" i="1" dirty="0">
                <a:solidFill>
                  <a:schemeClr val="tx1"/>
                </a:solidFill>
              </a:rPr>
              <a:t>, </a:t>
            </a:r>
            <a:r>
              <a:rPr lang="en-US" sz="2400" b="1" i="1" dirty="0" err="1">
                <a:solidFill>
                  <a:schemeClr val="tx1"/>
                </a:solidFill>
              </a:rPr>
              <a:t>i</a:t>
            </a:r>
            <a:r>
              <a:rPr lang="en-US" sz="2400" b="1" i="1" dirty="0">
                <a:solidFill>
                  <a:schemeClr val="tx1"/>
                </a:solidFill>
              </a:rPr>
              <a:t> attend school via </a:t>
            </a:r>
            <a:r>
              <a:rPr lang="en-US" sz="2400" b="1" i="1" dirty="0" err="1">
                <a:solidFill>
                  <a:schemeClr val="tx1"/>
                </a:solidFill>
              </a:rPr>
              <a:t>biasi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</a:rPr>
              <a:t>i</a:t>
            </a:r>
            <a:r>
              <a:rPr lang="en-US" sz="2400" b="1" i="1" dirty="0">
                <a:solidFill>
                  <a:schemeClr val="tx1"/>
                </a:solidFill>
              </a:rPr>
              <a:t> am in the seventh grade. My passion is technology riding my bike talking to my friends and that's all, I hope you are all right</a:t>
            </a:r>
          </a:p>
          <a:p>
            <a:endParaRPr lang="it-IT" sz="2400" b="1" i="1" dirty="0">
              <a:solidFill>
                <a:schemeClr val="tx1"/>
              </a:solidFill>
            </a:endParaRPr>
          </a:p>
          <a:p>
            <a:endParaRPr lang="it-IT" sz="2400" b="1" i="1" dirty="0">
              <a:solidFill>
                <a:schemeClr val="tx1"/>
              </a:solidFill>
            </a:endParaRPr>
          </a:p>
          <a:p>
            <a:r>
              <a:rPr lang="it-IT" sz="2400" b="1" i="1" dirty="0">
                <a:solidFill>
                  <a:schemeClr val="tx1"/>
                </a:solidFill>
              </a:rPr>
              <a:t>                                     </a:t>
            </a:r>
            <a:r>
              <a:rPr lang="it-IT" sz="2400" b="1" i="1" dirty="0" err="1">
                <a:solidFill>
                  <a:schemeClr val="tx1"/>
                </a:solidFill>
              </a:rPr>
              <a:t>signed</a:t>
            </a:r>
            <a:endParaRPr lang="it-IT" sz="2400" b="1" i="1" dirty="0">
              <a:solidFill>
                <a:schemeClr val="tx1"/>
              </a:solidFill>
            </a:endParaRPr>
          </a:p>
          <a:p>
            <a:r>
              <a:rPr lang="it-IT" sz="2400" b="1" i="1" dirty="0">
                <a:solidFill>
                  <a:schemeClr val="tx1"/>
                </a:solidFill>
              </a:rPr>
              <a:t>                                     </a:t>
            </a:r>
            <a:r>
              <a:rPr lang="it-IT" sz="2400" b="1" i="1" dirty="0">
                <a:solidFill>
                  <a:schemeClr val="tx1"/>
                </a:solidFill>
                <a:latin typeface="Blackadder ITC" panose="04020505051007020D02" pitchFamily="82" charset="0"/>
              </a:rPr>
              <a:t>LORENZO</a:t>
            </a:r>
          </a:p>
          <a:p>
            <a:r>
              <a:rPr lang="it-IT" sz="2400" b="1" i="1" dirty="0">
                <a:solidFill>
                  <a:schemeClr val="tx1"/>
                </a:solidFill>
                <a:latin typeface="Blackadder ITC" panose="04020505051007020D02" pitchFamily="82" charset="0"/>
              </a:rPr>
              <a:t>                                                                            PEANA</a:t>
            </a:r>
            <a:endParaRPr lang="it-IT" sz="2400" b="1" i="1" dirty="0">
              <a:solidFill>
                <a:schemeClr val="tx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D2F8357-5341-4076-AAF8-33FF18DE8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630" y="2319130"/>
            <a:ext cx="2913127" cy="322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972507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62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Blackadder ITC</vt:lpstr>
      <vt:lpstr>Century Gothic</vt:lpstr>
      <vt:lpstr>Wingdings 3</vt:lpstr>
      <vt:lpstr>Filo</vt:lpstr>
      <vt:lpstr>My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presentation</dc:title>
  <dc:creator>Lorenzo Peana</dc:creator>
  <cp:lastModifiedBy>Lorenzo Peana</cp:lastModifiedBy>
  <cp:revision>4</cp:revision>
  <dcterms:created xsi:type="dcterms:W3CDTF">2020-11-25T14:38:37Z</dcterms:created>
  <dcterms:modified xsi:type="dcterms:W3CDTF">2020-11-25T15:31:01Z</dcterms:modified>
</cp:coreProperties>
</file>